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698" r:id="rId2"/>
    <p:sldMasterId id="2147483722" r:id="rId3"/>
    <p:sldMasterId id="2147483734" r:id="rId4"/>
  </p:sldMasterIdLst>
  <p:notesMasterIdLst>
    <p:notesMasterId r:id="rId97"/>
  </p:notesMasterIdLst>
  <p:sldIdLst>
    <p:sldId id="592" r:id="rId5"/>
    <p:sldId id="616" r:id="rId6"/>
    <p:sldId id="690" r:id="rId7"/>
    <p:sldId id="689" r:id="rId8"/>
    <p:sldId id="264" r:id="rId9"/>
    <p:sldId id="688" r:id="rId10"/>
    <p:sldId id="601" r:id="rId11"/>
    <p:sldId id="512" r:id="rId12"/>
    <p:sldId id="666" r:id="rId13"/>
    <p:sldId id="510" r:id="rId14"/>
    <p:sldId id="454" r:id="rId15"/>
    <p:sldId id="687" r:id="rId16"/>
    <p:sldId id="602" r:id="rId17"/>
    <p:sldId id="600" r:id="rId18"/>
    <p:sldId id="686" r:id="rId19"/>
    <p:sldId id="457" r:id="rId20"/>
    <p:sldId id="583" r:id="rId21"/>
    <p:sldId id="458" r:id="rId22"/>
    <p:sldId id="459" r:id="rId23"/>
    <p:sldId id="605" r:id="rId24"/>
    <p:sldId id="464" r:id="rId25"/>
    <p:sldId id="465" r:id="rId26"/>
    <p:sldId id="685" r:id="rId27"/>
    <p:sldId id="582" r:id="rId28"/>
    <p:sldId id="453" r:id="rId29"/>
    <p:sldId id="667" r:id="rId30"/>
    <p:sldId id="567" r:id="rId31"/>
    <p:sldId id="668" r:id="rId32"/>
    <p:sldId id="556" r:id="rId33"/>
    <p:sldId id="623" r:id="rId34"/>
    <p:sldId id="509" r:id="rId35"/>
    <p:sldId id="507" r:id="rId36"/>
    <p:sldId id="505" r:id="rId37"/>
    <p:sldId id="504" r:id="rId38"/>
    <p:sldId id="503" r:id="rId39"/>
    <p:sldId id="502" r:id="rId40"/>
    <p:sldId id="684" r:id="rId41"/>
    <p:sldId id="625" r:id="rId42"/>
    <p:sldId id="626" r:id="rId43"/>
    <p:sldId id="683" r:id="rId44"/>
    <p:sldId id="627" r:id="rId45"/>
    <p:sldId id="444" r:id="rId46"/>
    <p:sldId id="445" r:id="rId47"/>
    <p:sldId id="470" r:id="rId48"/>
    <p:sldId id="471" r:id="rId49"/>
    <p:sldId id="656" r:id="rId50"/>
    <p:sldId id="681" r:id="rId51"/>
    <p:sldId id="628" r:id="rId52"/>
    <p:sldId id="535" r:id="rId53"/>
    <p:sldId id="682" r:id="rId54"/>
    <p:sldId id="448" r:id="rId55"/>
    <p:sldId id="680" r:id="rId56"/>
    <p:sldId id="450" r:id="rId57"/>
    <p:sldId id="452" r:id="rId58"/>
    <p:sldId id="630" r:id="rId59"/>
    <p:sldId id="631" r:id="rId60"/>
    <p:sldId id="632" r:id="rId61"/>
    <p:sldId id="633" r:id="rId62"/>
    <p:sldId id="679" r:id="rId63"/>
    <p:sldId id="635" r:id="rId64"/>
    <p:sldId id="637" r:id="rId65"/>
    <p:sldId id="676" r:id="rId66"/>
    <p:sldId id="476" r:id="rId67"/>
    <p:sldId id="677" r:id="rId68"/>
    <p:sldId id="455" r:id="rId69"/>
    <p:sldId id="456" r:id="rId70"/>
    <p:sldId id="638" r:id="rId71"/>
    <p:sldId id="678" r:id="rId72"/>
    <p:sldId id="639" r:id="rId73"/>
    <p:sldId id="672" r:id="rId74"/>
    <p:sldId id="671" r:id="rId75"/>
    <p:sldId id="673" r:id="rId76"/>
    <p:sldId id="675" r:id="rId77"/>
    <p:sldId id="641" r:id="rId78"/>
    <p:sldId id="391" r:id="rId79"/>
    <p:sldId id="642" r:id="rId80"/>
    <p:sldId id="481" r:id="rId81"/>
    <p:sldId id="483" r:id="rId82"/>
    <p:sldId id="643" r:id="rId83"/>
    <p:sldId id="644" r:id="rId84"/>
    <p:sldId id="478" r:id="rId85"/>
    <p:sldId id="500" r:id="rId86"/>
    <p:sldId id="479" r:id="rId87"/>
    <p:sldId id="645" r:id="rId88"/>
    <p:sldId id="480" r:id="rId89"/>
    <p:sldId id="462" r:id="rId90"/>
    <p:sldId id="607" r:id="rId91"/>
    <p:sldId id="489" r:id="rId92"/>
    <p:sldId id="647" r:id="rId93"/>
    <p:sldId id="651" r:id="rId94"/>
    <p:sldId id="652" r:id="rId95"/>
    <p:sldId id="674" r:id="rId96"/>
  </p:sldIdLst>
  <p:sldSz cx="12192000" cy="6858000"/>
  <p:notesSz cx="6858000" cy="168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48BC7-9066-4EDA-A2F8-FBEE7EEF7FD2}" v="656" dt="2020-07-02T23:57:33.085"/>
    <p1510:client id="{228A25C1-1923-4EB7-B79E-D0EEC5085E33}" v="3242" dt="2020-07-15T22:10:19.573"/>
    <p1510:client id="{26DBCE71-AC87-45E9-8F4B-B6462D1D49A2}" v="249" dt="2020-07-16T00:01:18.911"/>
    <p1510:client id="{361007FE-2787-458E-9A1F-8CD35BF7A0A4}" v="65" dt="2020-08-04T12:57:05.642"/>
    <p1510:client id="{37700EB2-6BCF-400D-AF57-D83211AB616D}" v="43" dt="2020-07-23T03:04:23.623"/>
    <p1510:client id="{3DF2746A-8D70-427C-8E7B-64F4FC93503C}" v="165" dt="2020-07-03T00:49:04.796"/>
    <p1510:client id="{3FB7C5C1-1E14-49B3-BAD0-7922DB706D66}" v="51" dt="2020-08-06T23:38:36.198"/>
    <p1510:client id="{494FD817-E62A-4481-A55D-D66D39A258E9}" v="1085" dt="2020-07-13T02:16:37.360"/>
    <p1510:client id="{4B18128A-B8C9-4602-8CE6-6159868C86FE}" v="8" dt="2021-03-10T00:51:17.522"/>
    <p1510:client id="{4EC6B4D3-F0CC-49D7-8A8E-D0D51DF179FA}" v="42" dt="2021-03-10T22:33:57.089"/>
    <p1510:client id="{5AEAF53C-8ED4-413F-A194-24FEF05784DE}" v="360" dt="2020-07-16T01:00:34.006"/>
    <p1510:client id="{5C9ACEBE-7EFD-4A29-8EBD-A8DADB479230}" v="5" dt="2020-07-03T14:20:05.091"/>
    <p1510:client id="{5F997674-A795-42CF-93B1-E5DE30F8EAD4}" v="4407" dt="2021-03-07T11:41:40.740"/>
    <p1510:client id="{7F3B7B43-2CB5-4311-88AC-088B47D6159F}" v="3" dt="2021-03-07T23:46:22.222"/>
    <p1510:client id="{8CE67FC8-0FB6-4E8D-93BE-AB71D0EE9CBC}" v="1" dt="2020-08-08T02:18:15.076"/>
    <p1510:client id="{971AC4B9-4765-4B6C-B00E-68A156A7190C}" v="2184" dt="2021-03-07T20:50:48.460"/>
    <p1510:client id="{AC3891D2-B78E-434B-9780-6F723A75D1CB}" v="99" dt="2020-08-05T00:46:03.400"/>
    <p1510:client id="{B08372D6-E29A-4241-BE4B-F533AB545737}" v="443" dt="2021-03-10T00:48:00.307"/>
    <p1510:client id="{D69D19A0-085F-4CEF-9EAC-58CC029A757E}" v="7" dt="2020-07-28T23:48:48.766"/>
    <p1510:client id="{D6A4C849-8FAE-4EEC-8157-A0AD96E937F7}" v="133" dt="2020-08-04T23:22:05.613"/>
    <p1510:client id="{E99DE332-6FF2-4CC6-A47E-9E4893674ABD}" v="893" dt="2020-07-18T19:42:44.222"/>
    <p1510:client id="{F5E8B566-1CDB-43B1-BBB8-89DC52F105BE}" v="11" dt="2020-07-19T20:12:46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2996" autoAdjust="0"/>
  </p:normalViewPr>
  <p:slideViewPr>
    <p:cSldViewPr snapToGrid="0">
      <p:cViewPr varScale="1">
        <p:scale>
          <a:sx n="93" d="100"/>
          <a:sy n="93" d="100"/>
        </p:scale>
        <p:origin x="984" y="66"/>
      </p:cViewPr>
      <p:guideLst/>
    </p:cSldViewPr>
  </p:slideViewPr>
  <p:outlineViewPr>
    <p:cViewPr>
      <p:scale>
        <a:sx n="33" d="100"/>
        <a:sy n="33" d="100"/>
      </p:scale>
      <p:origin x="0" y="-6374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ouza" userId="4abefd9ff5146cd9" providerId="Windows Live" clId="Web-{3FB7C5C1-1E14-49B3-BAD0-7922DB706D66}"/>
    <pc:docChg chg="addSld modSld">
      <pc:chgData name="Alex Souza" userId="4abefd9ff5146cd9" providerId="Windows Live" clId="Web-{3FB7C5C1-1E14-49B3-BAD0-7922DB706D66}" dt="2020-08-06T23:38:36.198" v="48" actId="20577"/>
      <pc:docMkLst>
        <pc:docMk/>
      </pc:docMkLst>
      <pc:sldChg chg="modSp">
        <pc:chgData name="Alex Souza" userId="4abefd9ff5146cd9" providerId="Windows Live" clId="Web-{3FB7C5C1-1E14-49B3-BAD0-7922DB706D66}" dt="2020-08-06T23:38:36.183" v="47" actId="20577"/>
        <pc:sldMkLst>
          <pc:docMk/>
          <pc:sldMk cId="2164388761" sldId="336"/>
        </pc:sldMkLst>
        <pc:spChg chg="mod">
          <ac:chgData name="Alex Souza" userId="4abefd9ff5146cd9" providerId="Windows Live" clId="Web-{3FB7C5C1-1E14-49B3-BAD0-7922DB706D66}" dt="2020-08-06T23:38:36.183" v="47" actId="20577"/>
          <ac:spMkLst>
            <pc:docMk/>
            <pc:sldMk cId="2164388761" sldId="336"/>
            <ac:spMk id="3" creationId="{2D26B43D-5EC2-49B3-8AC6-947369A0C669}"/>
          </ac:spMkLst>
        </pc:spChg>
      </pc:sldChg>
      <pc:sldChg chg="addSp delSp modSp add replId">
        <pc:chgData name="Alex Souza" userId="4abefd9ff5146cd9" providerId="Windows Live" clId="Web-{3FB7C5C1-1E14-49B3-BAD0-7922DB706D66}" dt="2020-08-06T23:29:06.003" v="42" actId="20577"/>
        <pc:sldMkLst>
          <pc:docMk/>
          <pc:sldMk cId="1148669521" sldId="412"/>
        </pc:sldMkLst>
        <pc:spChg chg="mod">
          <ac:chgData name="Alex Souza" userId="4abefd9ff5146cd9" providerId="Windows Live" clId="Web-{3FB7C5C1-1E14-49B3-BAD0-7922DB706D66}" dt="2020-08-06T23:22:35.538" v="3" actId="20577"/>
          <ac:spMkLst>
            <pc:docMk/>
            <pc:sldMk cId="1148669521" sldId="412"/>
            <ac:spMk id="2" creationId="{1B19E57C-53CA-4C35-B522-A6F7A556C17A}"/>
          </ac:spMkLst>
        </pc:spChg>
        <pc:spChg chg="del mod">
          <ac:chgData name="Alex Souza" userId="4abefd9ff5146cd9" providerId="Windows Live" clId="Web-{3FB7C5C1-1E14-49B3-BAD0-7922DB706D66}" dt="2020-08-06T23:22:50.133" v="12"/>
          <ac:spMkLst>
            <pc:docMk/>
            <pc:sldMk cId="1148669521" sldId="412"/>
            <ac:spMk id="3" creationId="{DB7BC71B-06DD-4033-9F61-143C2D871A37}"/>
          </ac:spMkLst>
        </pc:spChg>
        <pc:spChg chg="add mod">
          <ac:chgData name="Alex Souza" userId="4abefd9ff5146cd9" providerId="Windows Live" clId="Web-{3FB7C5C1-1E14-49B3-BAD0-7922DB706D66}" dt="2020-08-06T23:29:06.003" v="42" actId="20577"/>
          <ac:spMkLst>
            <pc:docMk/>
            <pc:sldMk cId="1148669521" sldId="412"/>
            <ac:spMk id="7" creationId="{1CD7EE90-3249-43B9-AA43-6DC5A2A4BD4B}"/>
          </ac:spMkLst>
        </pc:spChg>
        <pc:picChg chg="add mod">
          <ac:chgData name="Alex Souza" userId="4abefd9ff5146cd9" providerId="Windows Live" clId="Web-{3FB7C5C1-1E14-49B3-BAD0-7922DB706D66}" dt="2020-08-06T23:28:05.530" v="34" actId="1076"/>
          <ac:picMkLst>
            <pc:docMk/>
            <pc:sldMk cId="1148669521" sldId="412"/>
            <ac:picMk id="4" creationId="{F202BD4A-2903-40D7-8FB7-C9F6588AB773}"/>
          </ac:picMkLst>
        </pc:picChg>
        <pc:picChg chg="del">
          <ac:chgData name="Alex Souza" userId="4abefd9ff5146cd9" providerId="Windows Live" clId="Web-{3FB7C5C1-1E14-49B3-BAD0-7922DB706D66}" dt="2020-08-06T23:22:39.069" v="6"/>
          <ac:picMkLst>
            <pc:docMk/>
            <pc:sldMk cId="1148669521" sldId="412"/>
            <ac:picMk id="5" creationId="{A1ACE4C4-31A0-4E06-A247-EE11E9BB827C}"/>
          </ac:picMkLst>
        </pc:picChg>
        <pc:picChg chg="add mod">
          <ac:chgData name="Alex Souza" userId="4abefd9ff5146cd9" providerId="Windows Live" clId="Web-{3FB7C5C1-1E14-49B3-BAD0-7922DB706D66}" dt="2020-08-06T23:28:11.046" v="35" actId="1076"/>
          <ac:picMkLst>
            <pc:docMk/>
            <pc:sldMk cId="1148669521" sldId="412"/>
            <ac:picMk id="6" creationId="{1356446B-EB30-4454-85C3-CBA9FB95241F}"/>
          </ac:picMkLst>
        </pc:picChg>
      </pc:sldChg>
    </pc:docChg>
  </pc:docChgLst>
  <pc:docChgLst>
    <pc:chgData name="Alex Souza" userId="4abefd9ff5146cd9" providerId="Windows Live" clId="Web-{D6A4C849-8FAE-4EEC-8157-A0AD96E937F7}"/>
    <pc:docChg chg="addSld modSld">
      <pc:chgData name="Alex Souza" userId="4abefd9ff5146cd9" providerId="Windows Live" clId="Web-{D6A4C849-8FAE-4EEC-8157-A0AD96E937F7}" dt="2020-08-04T23:22:05.613" v="127"/>
      <pc:docMkLst>
        <pc:docMk/>
      </pc:docMkLst>
      <pc:sldChg chg="addSp delSp modSp new addAnim modAnim">
        <pc:chgData name="Alex Souza" userId="4abefd9ff5146cd9" providerId="Windows Live" clId="Web-{D6A4C849-8FAE-4EEC-8157-A0AD96E937F7}" dt="2020-08-04T23:22:05.613" v="127"/>
        <pc:sldMkLst>
          <pc:docMk/>
          <pc:sldMk cId="1777591785" sldId="409"/>
        </pc:sldMkLst>
        <pc:spChg chg="mod">
          <ac:chgData name="Alex Souza" userId="4abefd9ff5146cd9" providerId="Windows Live" clId="Web-{D6A4C849-8FAE-4EEC-8157-A0AD96E937F7}" dt="2020-08-04T23:14:11.665" v="60" actId="20577"/>
          <ac:spMkLst>
            <pc:docMk/>
            <pc:sldMk cId="1777591785" sldId="409"/>
            <ac:spMk id="2" creationId="{FE710232-41C1-4E91-926E-87D8B0DC7DBD}"/>
          </ac:spMkLst>
        </pc:spChg>
        <pc:spChg chg="del">
          <ac:chgData name="Alex Souza" userId="4abefd9ff5146cd9" providerId="Windows Live" clId="Web-{D6A4C849-8FAE-4EEC-8157-A0AD96E937F7}" dt="2020-08-04T23:07:43.388" v="1"/>
          <ac:spMkLst>
            <pc:docMk/>
            <pc:sldMk cId="1777591785" sldId="409"/>
            <ac:spMk id="3" creationId="{9171927C-6B56-408C-AA31-33369BFFE2CA}"/>
          </ac:spMkLst>
        </pc:spChg>
        <pc:spChg chg="add mod">
          <ac:chgData name="Alex Souza" userId="4abefd9ff5146cd9" providerId="Windows Live" clId="Web-{D6A4C849-8FAE-4EEC-8157-A0AD96E937F7}" dt="2020-08-04T23:10:03.121" v="12"/>
          <ac:spMkLst>
            <pc:docMk/>
            <pc:sldMk cId="1777591785" sldId="409"/>
            <ac:spMk id="5" creationId="{8A53DDF1-FB7D-4AB4-A788-D54FDCC62BBC}"/>
          </ac:spMkLst>
        </pc:spChg>
        <pc:spChg chg="add mod">
          <ac:chgData name="Alex Souza" userId="4abefd9ff5146cd9" providerId="Windows Live" clId="Web-{D6A4C849-8FAE-4EEC-8157-A0AD96E937F7}" dt="2020-08-04T23:10:24.793" v="15" actId="14100"/>
          <ac:spMkLst>
            <pc:docMk/>
            <pc:sldMk cId="1777591785" sldId="409"/>
            <ac:spMk id="6" creationId="{AC05FA9B-DEF8-4385-980B-8794A3B51CBD}"/>
          </ac:spMkLst>
        </pc:spChg>
        <pc:spChg chg="add mod">
          <ac:chgData name="Alex Souza" userId="4abefd9ff5146cd9" providerId="Windows Live" clId="Web-{D6A4C849-8FAE-4EEC-8157-A0AD96E937F7}" dt="2020-08-04T23:10:30.902" v="17" actId="1076"/>
          <ac:spMkLst>
            <pc:docMk/>
            <pc:sldMk cId="1777591785" sldId="409"/>
            <ac:spMk id="7" creationId="{1B7F6C1D-2656-4EFD-85E3-F8B22393E9EB}"/>
          </ac:spMkLst>
        </pc:spChg>
        <pc:spChg chg="add mod">
          <ac:chgData name="Alex Souza" userId="4abefd9ff5146cd9" providerId="Windows Live" clId="Web-{D6A4C849-8FAE-4EEC-8157-A0AD96E937F7}" dt="2020-08-04T23:10:40.777" v="20" actId="1076"/>
          <ac:spMkLst>
            <pc:docMk/>
            <pc:sldMk cId="1777591785" sldId="409"/>
            <ac:spMk id="8" creationId="{22C5F695-90BC-4FEE-B0AF-1F0BF4775D4C}"/>
          </ac:spMkLst>
        </pc:spChg>
        <pc:picChg chg="add mod">
          <ac:chgData name="Alex Souza" userId="4abefd9ff5146cd9" providerId="Windows Live" clId="Web-{D6A4C849-8FAE-4EEC-8157-A0AD96E937F7}" dt="2020-08-04T23:07:58.123" v="6" actId="1076"/>
          <ac:picMkLst>
            <pc:docMk/>
            <pc:sldMk cId="1777591785" sldId="409"/>
            <ac:picMk id="4" creationId="{2CC56A79-12FC-4838-96F1-85A9697B327D}"/>
          </ac:picMkLst>
        </pc:picChg>
        <pc:picChg chg="add">
          <ac:chgData name="Alex Souza" userId="4abefd9ff5146cd9" providerId="Windows Live" clId="Web-{D6A4C849-8FAE-4EEC-8157-A0AD96E937F7}" dt="2020-08-04T23:22:05.613" v="127"/>
          <ac:picMkLst>
            <pc:docMk/>
            <pc:sldMk cId="1777591785" sldId="409"/>
            <ac:picMk id="10" creationId="{70801378-627F-4871-AE6F-75405476889E}"/>
          </ac:picMkLst>
        </pc:picChg>
      </pc:sldChg>
      <pc:sldChg chg="addSp delSp modSp add replId addAnim delAnim modAnim">
        <pc:chgData name="Alex Souza" userId="4abefd9ff5146cd9" providerId="Windows Live" clId="Web-{D6A4C849-8FAE-4EEC-8157-A0AD96E937F7}" dt="2020-08-04T23:21:59.004" v="126"/>
        <pc:sldMkLst>
          <pc:docMk/>
          <pc:sldMk cId="2309262818" sldId="410"/>
        </pc:sldMkLst>
        <pc:spChg chg="del">
          <ac:chgData name="Alex Souza" userId="4abefd9ff5146cd9" providerId="Windows Live" clId="Web-{D6A4C849-8FAE-4EEC-8157-A0AD96E937F7}" dt="2020-08-04T23:14:25.087" v="67"/>
          <ac:spMkLst>
            <pc:docMk/>
            <pc:sldMk cId="2309262818" sldId="410"/>
            <ac:spMk id="5" creationId="{8A53DDF1-FB7D-4AB4-A788-D54FDCC62BBC}"/>
          </ac:spMkLst>
        </pc:spChg>
        <pc:spChg chg="del mod">
          <ac:chgData name="Alex Souza" userId="4abefd9ff5146cd9" providerId="Windows Live" clId="Web-{D6A4C849-8FAE-4EEC-8157-A0AD96E937F7}" dt="2020-08-04T23:17:47.491" v="94"/>
          <ac:spMkLst>
            <pc:docMk/>
            <pc:sldMk cId="2309262818" sldId="410"/>
            <ac:spMk id="6" creationId="{AC05FA9B-DEF8-4385-980B-8794A3B51CBD}"/>
          </ac:spMkLst>
        </pc:spChg>
        <pc:spChg chg="del">
          <ac:chgData name="Alex Souza" userId="4abefd9ff5146cd9" providerId="Windows Live" clId="Web-{D6A4C849-8FAE-4EEC-8157-A0AD96E937F7}" dt="2020-08-04T23:14:25.087" v="66"/>
          <ac:spMkLst>
            <pc:docMk/>
            <pc:sldMk cId="2309262818" sldId="410"/>
            <ac:spMk id="7" creationId="{1B7F6C1D-2656-4EFD-85E3-F8B22393E9EB}"/>
          </ac:spMkLst>
        </pc:spChg>
        <pc:spChg chg="del">
          <ac:chgData name="Alex Souza" userId="4abefd9ff5146cd9" providerId="Windows Live" clId="Web-{D6A4C849-8FAE-4EEC-8157-A0AD96E937F7}" dt="2020-08-04T23:14:25.087" v="65"/>
          <ac:spMkLst>
            <pc:docMk/>
            <pc:sldMk cId="2309262818" sldId="410"/>
            <ac:spMk id="8" creationId="{22C5F695-90BC-4FEE-B0AF-1F0BF4775D4C}"/>
          </ac:spMkLst>
        </pc:spChg>
        <pc:spChg chg="add del">
          <ac:chgData name="Alex Souza" userId="4abefd9ff5146cd9" providerId="Windows Live" clId="Web-{D6A4C849-8FAE-4EEC-8157-A0AD96E937F7}" dt="2020-08-04T23:18:24.522" v="99"/>
          <ac:spMkLst>
            <pc:docMk/>
            <pc:sldMk cId="2309262818" sldId="410"/>
            <ac:spMk id="9" creationId="{9043BBC3-6329-4CC7-A8AF-1EF05C93CC1D}"/>
          </ac:spMkLst>
        </pc:spChg>
        <pc:spChg chg="add mod">
          <ac:chgData name="Alex Souza" userId="4abefd9ff5146cd9" providerId="Windows Live" clId="Web-{D6A4C849-8FAE-4EEC-8157-A0AD96E937F7}" dt="2020-08-04T23:18:53.100" v="105"/>
          <ac:spMkLst>
            <pc:docMk/>
            <pc:sldMk cId="2309262818" sldId="410"/>
            <ac:spMk id="10" creationId="{F94E906B-E4E3-4B48-B3B8-8377B505843B}"/>
          </ac:spMkLst>
        </pc:spChg>
        <pc:spChg chg="add mod">
          <ac:chgData name="Alex Souza" userId="4abefd9ff5146cd9" providerId="Windows Live" clId="Web-{D6A4C849-8FAE-4EEC-8157-A0AD96E937F7}" dt="2020-08-04T23:19:03.615" v="107" actId="1076"/>
          <ac:spMkLst>
            <pc:docMk/>
            <pc:sldMk cId="2309262818" sldId="410"/>
            <ac:spMk id="11" creationId="{957876A8-B7C5-4C8C-A919-8EC8AEBB6092}"/>
          </ac:spMkLst>
        </pc:spChg>
        <pc:spChg chg="add mod">
          <ac:chgData name="Alex Souza" userId="4abefd9ff5146cd9" providerId="Windows Live" clId="Web-{D6A4C849-8FAE-4EEC-8157-A0AD96E937F7}" dt="2020-08-04T23:19:09.037" v="109" actId="1076"/>
          <ac:spMkLst>
            <pc:docMk/>
            <pc:sldMk cId="2309262818" sldId="410"/>
            <ac:spMk id="12" creationId="{8FA8D295-711E-4F12-8D94-DC16C455E6EF}"/>
          </ac:spMkLst>
        </pc:spChg>
        <pc:spChg chg="add mod">
          <ac:chgData name="Alex Souza" userId="4abefd9ff5146cd9" providerId="Windows Live" clId="Web-{D6A4C849-8FAE-4EEC-8157-A0AD96E937F7}" dt="2020-08-04T23:19:29.271" v="114" actId="14100"/>
          <ac:spMkLst>
            <pc:docMk/>
            <pc:sldMk cId="2309262818" sldId="410"/>
            <ac:spMk id="13" creationId="{D4E449FB-FBD1-4675-9882-0F389E288CC5}"/>
          </ac:spMkLst>
        </pc:spChg>
        <pc:picChg chg="add del mod">
          <ac:chgData name="Alex Souza" userId="4abefd9ff5146cd9" providerId="Windows Live" clId="Web-{D6A4C849-8FAE-4EEC-8157-A0AD96E937F7}" dt="2020-08-04T23:18:02.335" v="97" actId="14100"/>
          <ac:picMkLst>
            <pc:docMk/>
            <pc:sldMk cId="2309262818" sldId="410"/>
            <ac:picMk id="3" creationId="{04B61518-0AD7-4C9B-9DC2-B092BBF6B5F1}"/>
          </ac:picMkLst>
        </pc:picChg>
        <pc:picChg chg="del">
          <ac:chgData name="Alex Souza" userId="4abefd9ff5146cd9" providerId="Windows Live" clId="Web-{D6A4C849-8FAE-4EEC-8157-A0AD96E937F7}" dt="2020-08-04T23:14:21.431" v="64"/>
          <ac:picMkLst>
            <pc:docMk/>
            <pc:sldMk cId="2309262818" sldId="410"/>
            <ac:picMk id="4" creationId="{2CC56A79-12FC-4838-96F1-85A9697B327D}"/>
          </ac:picMkLst>
        </pc:picChg>
        <pc:picChg chg="add mod">
          <ac:chgData name="Alex Souza" userId="4abefd9ff5146cd9" providerId="Windows Live" clId="Web-{D6A4C849-8FAE-4EEC-8157-A0AD96E937F7}" dt="2020-08-04T23:21:59.004" v="126"/>
          <ac:picMkLst>
            <pc:docMk/>
            <pc:sldMk cId="2309262818" sldId="410"/>
            <ac:picMk id="14" creationId="{4D729963-85C2-4DFD-9B65-01E3407FFF8E}"/>
          </ac:picMkLst>
        </pc:picChg>
      </pc:sldChg>
    </pc:docChg>
  </pc:docChgLst>
  <pc:docChgLst>
    <pc:chgData name="Alex Souza" userId="4abefd9ff5146cd9" providerId="Windows Live" clId="Web-{3DF2746A-8D70-427C-8E7B-64F4FC93503C}"/>
    <pc:docChg chg="addSld delSld modSld sldOrd">
      <pc:chgData name="Alex Souza" userId="4abefd9ff5146cd9" providerId="Windows Live" clId="Web-{3DF2746A-8D70-427C-8E7B-64F4FC93503C}" dt="2020-07-03T00:49:04.796" v="168" actId="1076"/>
      <pc:docMkLst>
        <pc:docMk/>
      </pc:docMkLst>
      <pc:sldChg chg="ord">
        <pc:chgData name="Alex Souza" userId="4abefd9ff5146cd9" providerId="Windows Live" clId="Web-{3DF2746A-8D70-427C-8E7B-64F4FC93503C}" dt="2020-07-03T00:32:12.207" v="98"/>
        <pc:sldMkLst>
          <pc:docMk/>
          <pc:sldMk cId="784547017" sldId="261"/>
        </pc:sldMkLst>
      </pc:sldChg>
      <pc:sldChg chg="del">
        <pc:chgData name="Alex Souza" userId="4abefd9ff5146cd9" providerId="Windows Live" clId="Web-{3DF2746A-8D70-427C-8E7B-64F4FC93503C}" dt="2020-07-03T00:39:23.225" v="128"/>
        <pc:sldMkLst>
          <pc:docMk/>
          <pc:sldMk cId="1760421634" sldId="263"/>
        </pc:sldMkLst>
      </pc:sldChg>
      <pc:sldChg chg="addSp delSp modSp ord modNotes">
        <pc:chgData name="Alex Souza" userId="4abefd9ff5146cd9" providerId="Windows Live" clId="Web-{3DF2746A-8D70-427C-8E7B-64F4FC93503C}" dt="2020-07-03T00:30:37.031" v="96"/>
        <pc:sldMkLst>
          <pc:docMk/>
          <pc:sldMk cId="4240465656" sldId="284"/>
        </pc:sldMkLst>
        <pc:spChg chg="add del mod">
          <ac:chgData name="Alex Souza" userId="4abefd9ff5146cd9" providerId="Windows Live" clId="Web-{3DF2746A-8D70-427C-8E7B-64F4FC93503C}" dt="2020-07-03T00:22:22.573" v="73"/>
          <ac:spMkLst>
            <pc:docMk/>
            <pc:sldMk cId="4240465656" sldId="284"/>
            <ac:spMk id="2" creationId="{9A5BBDD5-1792-43CE-B401-106355084FB9}"/>
          </ac:spMkLst>
        </pc:spChg>
        <pc:spChg chg="add del mod">
          <ac:chgData name="Alex Souza" userId="4abefd9ff5146cd9" providerId="Windows Live" clId="Web-{3DF2746A-8D70-427C-8E7B-64F4FC93503C}" dt="2020-07-03T00:22:22.573" v="73"/>
          <ac:spMkLst>
            <pc:docMk/>
            <pc:sldMk cId="4240465656" sldId="284"/>
            <ac:spMk id="5" creationId="{1D03396A-1910-4A5D-9254-08DDDCCD597C}"/>
          </ac:spMkLst>
        </pc:spChg>
        <pc:spChg chg="del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9" creationId="{8D06CE56-3881-4ADA-8CEF-D18B02C242A3}"/>
          </ac:spMkLst>
        </pc:spChg>
        <pc:spChg chg="del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11" creationId="{79F3C543-62EC-4433-9C93-A2CD8764E9B4}"/>
          </ac:spMkLst>
        </pc:spChg>
        <pc:spChg chg="del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13" creationId="{5A59F003-E00A-43F9-91DC-CC54E3B87466}"/>
          </ac:spMkLst>
        </pc:spChg>
        <pc:spChg chg="del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15" creationId="{D74A4382-E3AD-430A-9A1F-DFA3E0E77A7D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20" creationId="{8D06CE56-3881-4ADA-8CEF-D18B02C242A3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22" creationId="{79F3C543-62EC-4433-9C93-A2CD8764E9B4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24" creationId="{C7B352FC-1F44-4AB9-A2BD-FBF231C6B1C1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26" creationId="{0ADDB668-2CA4-4D2B-9C34-3487CA330BA8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28" creationId="{2568BC19-F052-4108-93E1-6A3D1DEC072F}"/>
          </ac:spMkLst>
        </pc:spChg>
        <pc:spChg chg="add">
          <ac:chgData name="Alex Souza" userId="4abefd9ff5146cd9" providerId="Windows Live" clId="Web-{3DF2746A-8D70-427C-8E7B-64F4FC93503C}" dt="2020-07-03T00:03:14.166" v="0"/>
          <ac:spMkLst>
            <pc:docMk/>
            <pc:sldMk cId="4240465656" sldId="284"/>
            <ac:spMk id="30" creationId="{D5FD337D-4D6B-4C8B-B6F5-121097E09881}"/>
          </ac:spMkLst>
        </pc:spChg>
        <pc:picChg chg="add del mod">
          <ac:chgData name="Alex Souza" userId="4abefd9ff5146cd9" providerId="Windows Live" clId="Web-{3DF2746A-8D70-427C-8E7B-64F4FC93503C}" dt="2020-07-03T00:22:45.527" v="74"/>
          <ac:picMkLst>
            <pc:docMk/>
            <pc:sldMk cId="4240465656" sldId="284"/>
            <ac:picMk id="4" creationId="{C4B5AD08-02E5-4127-AA33-525CC4DA5B27}"/>
          </ac:picMkLst>
        </pc:picChg>
      </pc:sldChg>
      <pc:sldChg chg="addSp delSp modSp new ord modNotes">
        <pc:chgData name="Alex Souza" userId="4abefd9ff5146cd9" providerId="Windows Live" clId="Web-{3DF2746A-8D70-427C-8E7B-64F4FC93503C}" dt="2020-07-03T00:46:43.009" v="162"/>
        <pc:sldMkLst>
          <pc:docMk/>
          <pc:sldMk cId="138589994" sldId="285"/>
        </pc:sldMkLst>
        <pc:spChg chg="mod">
          <ac:chgData name="Alex Souza" userId="4abefd9ff5146cd9" providerId="Windows Live" clId="Web-{3DF2746A-8D70-427C-8E7B-64F4FC93503C}" dt="2020-07-03T00:36:38.171" v="124" actId="20577"/>
          <ac:spMkLst>
            <pc:docMk/>
            <pc:sldMk cId="138589994" sldId="285"/>
            <ac:spMk id="2" creationId="{82FCDE8F-2D8B-4C0B-9274-9C5ADD398CB5}"/>
          </ac:spMkLst>
        </pc:spChg>
        <pc:spChg chg="del">
          <ac:chgData name="Alex Souza" userId="4abefd9ff5146cd9" providerId="Windows Live" clId="Web-{3DF2746A-8D70-427C-8E7B-64F4FC93503C}" dt="2020-07-03T00:05:46.704" v="3"/>
          <ac:spMkLst>
            <pc:docMk/>
            <pc:sldMk cId="138589994" sldId="285"/>
            <ac:spMk id="3" creationId="{44D1B731-2A84-4B8C-AA44-CE4A2F477F33}"/>
          </ac:spMkLst>
        </pc:spChg>
        <pc:picChg chg="add mod ord">
          <ac:chgData name="Alex Souza" userId="4abefd9ff5146cd9" providerId="Windows Live" clId="Web-{3DF2746A-8D70-427C-8E7B-64F4FC93503C}" dt="2020-07-03T00:06:13.752" v="6" actId="1076"/>
          <ac:picMkLst>
            <pc:docMk/>
            <pc:sldMk cId="138589994" sldId="285"/>
            <ac:picMk id="4" creationId="{C066D9B5-1640-48B2-BF4E-66C3EACA97E9}"/>
          </ac:picMkLst>
        </pc:picChg>
      </pc:sldChg>
      <pc:sldChg chg="addSp delSp modSp new mod ord setBg">
        <pc:chgData name="Alex Souza" userId="4abefd9ff5146cd9" providerId="Windows Live" clId="Web-{3DF2746A-8D70-427C-8E7B-64F4FC93503C}" dt="2020-07-03T00:30:43.032" v="97"/>
        <pc:sldMkLst>
          <pc:docMk/>
          <pc:sldMk cId="2913752695" sldId="286"/>
        </pc:sldMkLst>
        <pc:spChg chg="mod or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2" creationId="{A0A5F1C5-26C9-434D-A396-F3A83B878780}"/>
          </ac:spMkLst>
        </pc:spChg>
        <pc:spChg chg="del">
          <ac:chgData name="Alex Souza" userId="4abefd9ff5146cd9" providerId="Windows Live" clId="Web-{3DF2746A-8D70-427C-8E7B-64F4FC93503C}" dt="2020-07-03T00:11:35.328" v="9"/>
          <ac:spMkLst>
            <pc:docMk/>
            <pc:sldMk cId="2913752695" sldId="286"/>
            <ac:spMk id="3" creationId="{3E5C0EF0-211A-4A73-ABD4-98E14292C198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11" creationId="{8D06CE56-3881-4ADA-8CEF-D18B02C242A3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13" creationId="{79F3C543-62EC-4433-9C93-A2CD8764E9B4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15" creationId="{FC3D2873-2194-4FB0-BFBA-7E7EEB984862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17" creationId="{B228652A-FD81-4A3C-B164-2012BF4EEA56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19" creationId="{FE8F25D8-4980-4C67-9E0C-7BE94C9CBFE6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21" creationId="{1A214C69-1234-4E5D-91CD-BEA00204258E}"/>
          </ac:spMkLst>
        </pc:spChg>
        <pc:spChg chg="add">
          <ac:chgData name="Alex Souza" userId="4abefd9ff5146cd9" providerId="Windows Live" clId="Web-{3DF2746A-8D70-427C-8E7B-64F4FC93503C}" dt="2020-07-03T00:13:42.132" v="37"/>
          <ac:spMkLst>
            <pc:docMk/>
            <pc:sldMk cId="2913752695" sldId="286"/>
            <ac:spMk id="23" creationId="{F86E49C8-40C0-4E80-BAC0-9A66298F1D1C}"/>
          </ac:spMkLst>
        </pc:spChg>
        <pc:picChg chg="add mod">
          <ac:chgData name="Alex Souza" userId="4abefd9ff5146cd9" providerId="Windows Live" clId="Web-{3DF2746A-8D70-427C-8E7B-64F4FC93503C}" dt="2020-07-03T00:27:57.119" v="90" actId="1076"/>
          <ac:picMkLst>
            <pc:docMk/>
            <pc:sldMk cId="2913752695" sldId="286"/>
            <ac:picMk id="4" creationId="{F37B5429-3DD7-4147-89B0-136C86C459FB}"/>
          </ac:picMkLst>
        </pc:picChg>
        <pc:picChg chg="add del mod">
          <ac:chgData name="Alex Souza" userId="4abefd9ff5146cd9" providerId="Windows Live" clId="Web-{3DF2746A-8D70-427C-8E7B-64F4FC93503C}" dt="2020-07-03T00:14:18.803" v="40"/>
          <ac:picMkLst>
            <pc:docMk/>
            <pc:sldMk cId="2913752695" sldId="286"/>
            <ac:picMk id="5" creationId="{7FE2A325-2DC1-4A47-B355-CD1D955DFAE2}"/>
          </ac:picMkLst>
        </pc:picChg>
        <pc:picChg chg="add mod ord">
          <ac:chgData name="Alex Souza" userId="4abefd9ff5146cd9" providerId="Windows Live" clId="Web-{3DF2746A-8D70-427C-8E7B-64F4FC93503C}" dt="2020-07-03T00:28:15.088" v="93" actId="1076"/>
          <ac:picMkLst>
            <pc:docMk/>
            <pc:sldMk cId="2913752695" sldId="286"/>
            <ac:picMk id="6" creationId="{F70227D6-1F3D-4D53-9FB4-34BA82D016F1}"/>
          </ac:picMkLst>
        </pc:picChg>
        <pc:picChg chg="add del mod">
          <ac:chgData name="Alex Souza" userId="4abefd9ff5146cd9" providerId="Windows Live" clId="Web-{3DF2746A-8D70-427C-8E7B-64F4FC93503C}" dt="2020-07-03T00:15:05.305" v="49"/>
          <ac:picMkLst>
            <pc:docMk/>
            <pc:sldMk cId="2913752695" sldId="286"/>
            <ac:picMk id="7" creationId="{18F29BA6-D76C-472F-8446-198236A8E08B}"/>
          </ac:picMkLst>
        </pc:picChg>
        <pc:picChg chg="add mod">
          <ac:chgData name="Alex Souza" userId="4abefd9ff5146cd9" providerId="Windows Live" clId="Web-{3DF2746A-8D70-427C-8E7B-64F4FC93503C}" dt="2020-07-03T00:28:23.010" v="95" actId="14100"/>
          <ac:picMkLst>
            <pc:docMk/>
            <pc:sldMk cId="2913752695" sldId="286"/>
            <ac:picMk id="8" creationId="{77850B7F-611A-4EB9-AA60-E2B35ABE59D2}"/>
          </ac:picMkLst>
        </pc:picChg>
        <pc:picChg chg="add del mod">
          <ac:chgData name="Alex Souza" userId="4abefd9ff5146cd9" providerId="Windows Live" clId="Web-{3DF2746A-8D70-427C-8E7B-64F4FC93503C}" dt="2020-07-03T00:14:59.836" v="47"/>
          <ac:picMkLst>
            <pc:docMk/>
            <pc:sldMk cId="2913752695" sldId="286"/>
            <ac:picMk id="9" creationId="{5DD9678A-FE2D-45D6-95CE-AB51CD452A32}"/>
          </ac:picMkLst>
        </pc:picChg>
      </pc:sldChg>
      <pc:sldChg chg="addSp delSp modSp new ord">
        <pc:chgData name="Alex Souza" userId="4abefd9ff5146cd9" providerId="Windows Live" clId="Web-{3DF2746A-8D70-427C-8E7B-64F4FC93503C}" dt="2020-07-03T00:49:04.796" v="168" actId="1076"/>
        <pc:sldMkLst>
          <pc:docMk/>
          <pc:sldMk cId="3756827757" sldId="287"/>
        </pc:sldMkLst>
        <pc:spChg chg="mod">
          <ac:chgData name="Alex Souza" userId="4abefd9ff5146cd9" providerId="Windows Live" clId="Web-{3DF2746A-8D70-427C-8E7B-64F4FC93503C}" dt="2020-07-03T00:42:48.921" v="151" actId="20577"/>
          <ac:spMkLst>
            <pc:docMk/>
            <pc:sldMk cId="3756827757" sldId="287"/>
            <ac:spMk id="2" creationId="{95AEAE7C-7FB6-4048-9E93-B103CF9F5932}"/>
          </ac:spMkLst>
        </pc:spChg>
        <pc:spChg chg="del">
          <ac:chgData name="Alex Souza" userId="4abefd9ff5146cd9" providerId="Windows Live" clId="Web-{3DF2746A-8D70-427C-8E7B-64F4FC93503C}" dt="2020-07-03T00:40:48.141" v="130"/>
          <ac:spMkLst>
            <pc:docMk/>
            <pc:sldMk cId="3756827757" sldId="287"/>
            <ac:spMk id="3" creationId="{036F4FC7-7C9D-40EE-A559-73124B4971E7}"/>
          </ac:spMkLst>
        </pc:spChg>
        <pc:picChg chg="add mod">
          <ac:chgData name="Alex Souza" userId="4abefd9ff5146cd9" providerId="Windows Live" clId="Web-{3DF2746A-8D70-427C-8E7B-64F4FC93503C}" dt="2020-07-03T00:41:08.323" v="135" actId="1076"/>
          <ac:picMkLst>
            <pc:docMk/>
            <pc:sldMk cId="3756827757" sldId="287"/>
            <ac:picMk id="4" creationId="{12AB6DE2-B332-4A67-962F-F3ED2EAD6D1B}"/>
          </ac:picMkLst>
        </pc:picChg>
        <pc:picChg chg="add del mod">
          <ac:chgData name="Alex Souza" userId="4abefd9ff5146cd9" providerId="Windows Live" clId="Web-{3DF2746A-8D70-427C-8E7B-64F4FC93503C}" dt="2020-07-03T00:49:04.265" v="163"/>
          <ac:picMkLst>
            <pc:docMk/>
            <pc:sldMk cId="3756827757" sldId="287"/>
            <ac:picMk id="5" creationId="{360F5DE3-7CEF-49E9-A0FC-5545CE2819D4}"/>
          </ac:picMkLst>
        </pc:picChg>
        <pc:picChg chg="add mod">
          <ac:chgData name="Alex Souza" userId="4abefd9ff5146cd9" providerId="Windows Live" clId="Web-{3DF2746A-8D70-427C-8E7B-64F4FC93503C}" dt="2020-07-03T00:49:04.796" v="168" actId="1076"/>
          <ac:picMkLst>
            <pc:docMk/>
            <pc:sldMk cId="3756827757" sldId="287"/>
            <ac:picMk id="7" creationId="{3888E2CE-6400-45BE-8DE5-AA1DF2AF11DA}"/>
          </ac:picMkLst>
        </pc:picChg>
      </pc:sldChg>
    </pc:docChg>
  </pc:docChgLst>
  <pc:docChgLst>
    <pc:chgData name="Alex Souza" userId="4abefd9ff5146cd9" providerId="Windows Live" clId="Web-{4EC6B4D3-F0CC-49D7-8A8E-D0D51DF179FA}"/>
    <pc:docChg chg="addSld modSld">
      <pc:chgData name="Alex Souza" userId="4abefd9ff5146cd9" providerId="Windows Live" clId="Web-{4EC6B4D3-F0CC-49D7-8A8E-D0D51DF179FA}" dt="2021-03-10T22:33:57.089" v="23"/>
      <pc:docMkLst>
        <pc:docMk/>
      </pc:docMkLst>
      <pc:sldChg chg="addSp delSp modSp add replId">
        <pc:chgData name="Alex Souza" userId="4abefd9ff5146cd9" providerId="Windows Live" clId="Web-{4EC6B4D3-F0CC-49D7-8A8E-D0D51DF179FA}" dt="2021-03-10T22:33:57.089" v="23"/>
        <pc:sldMkLst>
          <pc:docMk/>
          <pc:sldMk cId="1073553832" sldId="578"/>
        </pc:sldMkLst>
        <pc:spChg chg="mod">
          <ac:chgData name="Alex Souza" userId="4abefd9ff5146cd9" providerId="Windows Live" clId="Web-{4EC6B4D3-F0CC-49D7-8A8E-D0D51DF179FA}" dt="2021-03-10T22:33:48.511" v="22" actId="20577"/>
          <ac:spMkLst>
            <pc:docMk/>
            <pc:sldMk cId="1073553832" sldId="578"/>
            <ac:spMk id="2" creationId="{5F790D95-E634-428E-9873-B1EB3510BC44}"/>
          </ac:spMkLst>
        </pc:spChg>
        <pc:picChg chg="del">
          <ac:chgData name="Alex Souza" userId="4abefd9ff5146cd9" providerId="Windows Live" clId="Web-{4EC6B4D3-F0CC-49D7-8A8E-D0D51DF179FA}" dt="2021-03-10T22:33:10.401" v="1"/>
          <ac:picMkLst>
            <pc:docMk/>
            <pc:sldMk cId="1073553832" sldId="578"/>
            <ac:picMk id="3" creationId="{10221C91-A58C-4371-B480-D1CD45309FD7}"/>
          </ac:picMkLst>
        </pc:picChg>
        <pc:picChg chg="add mod">
          <ac:chgData name="Alex Souza" userId="4abefd9ff5146cd9" providerId="Windows Live" clId="Web-{4EC6B4D3-F0CC-49D7-8A8E-D0D51DF179FA}" dt="2021-03-10T22:33:57.089" v="23"/>
          <ac:picMkLst>
            <pc:docMk/>
            <pc:sldMk cId="1073553832" sldId="578"/>
            <ac:picMk id="4" creationId="{823A2197-82B3-480D-B73D-157451E885A9}"/>
          </ac:picMkLst>
        </pc:picChg>
      </pc:sldChg>
    </pc:docChg>
  </pc:docChgLst>
  <pc:docChgLst>
    <pc:chgData name="Alex Souza" userId="4abefd9ff5146cd9" providerId="Windows Live" clId="Web-{5AEAF53C-8ED4-413F-A194-24FEF05784DE}"/>
    <pc:docChg chg="addSld delSld modSld">
      <pc:chgData name="Alex Souza" userId="4abefd9ff5146cd9" providerId="Windows Live" clId="Web-{5AEAF53C-8ED4-413F-A194-24FEF05784DE}" dt="2020-07-16T01:00:28.522" v="1125"/>
      <pc:docMkLst>
        <pc:docMk/>
      </pc:docMkLst>
      <pc:sldChg chg="modSp modNotes">
        <pc:chgData name="Alex Souza" userId="4abefd9ff5146cd9" providerId="Windows Live" clId="Web-{5AEAF53C-8ED4-413F-A194-24FEF05784DE}" dt="2020-07-16T00:49:07.691" v="713" actId="20577"/>
        <pc:sldMkLst>
          <pc:docMk/>
          <pc:sldMk cId="784547017" sldId="261"/>
        </pc:sldMkLst>
        <pc:spChg chg="mod">
          <ac:chgData name="Alex Souza" userId="4abefd9ff5146cd9" providerId="Windows Live" clId="Web-{5AEAF53C-8ED4-413F-A194-24FEF05784DE}" dt="2020-07-16T00:49:07.691" v="713" actId="20577"/>
          <ac:spMkLst>
            <pc:docMk/>
            <pc:sldMk cId="784547017" sldId="261"/>
            <ac:spMk id="3" creationId="{DF93BBDD-86D2-4C51-8801-4D388FF10917}"/>
          </ac:spMkLst>
        </pc:spChg>
      </pc:sldChg>
      <pc:sldChg chg="del">
        <pc:chgData name="Alex Souza" userId="4abefd9ff5146cd9" providerId="Windows Live" clId="Web-{5AEAF53C-8ED4-413F-A194-24FEF05784DE}" dt="2020-07-16T00:36:42.550" v="305"/>
        <pc:sldMkLst>
          <pc:docMk/>
          <pc:sldMk cId="443932151" sldId="262"/>
        </pc:sldMkLst>
      </pc:sldChg>
      <pc:sldChg chg="modNotes">
        <pc:chgData name="Alex Souza" userId="4abefd9ff5146cd9" providerId="Windows Live" clId="Web-{5AEAF53C-8ED4-413F-A194-24FEF05784DE}" dt="2020-07-16T00:59:45.678" v="1094"/>
        <pc:sldMkLst>
          <pc:docMk/>
          <pc:sldMk cId="138589994" sldId="285"/>
        </pc:sldMkLst>
      </pc:sldChg>
      <pc:sldChg chg="modNotes">
        <pc:chgData name="Alex Souza" userId="4abefd9ff5146cd9" providerId="Windows Live" clId="Web-{5AEAF53C-8ED4-413F-A194-24FEF05784DE}" dt="2020-07-16T00:33:21.594" v="131"/>
        <pc:sldMkLst>
          <pc:docMk/>
          <pc:sldMk cId="2913752695" sldId="286"/>
        </pc:sldMkLst>
      </pc:sldChg>
      <pc:sldChg chg="modNotes">
        <pc:chgData name="Alex Souza" userId="4abefd9ff5146cd9" providerId="Windows Live" clId="Web-{5AEAF53C-8ED4-413F-A194-24FEF05784DE}" dt="2020-07-16T00:55:58.255" v="889"/>
        <pc:sldMkLst>
          <pc:docMk/>
          <pc:sldMk cId="3756827757" sldId="287"/>
        </pc:sldMkLst>
      </pc:sldChg>
      <pc:sldChg chg="modSp modNotes">
        <pc:chgData name="Alex Souza" userId="4abefd9ff5146cd9" providerId="Windows Live" clId="Web-{5AEAF53C-8ED4-413F-A194-24FEF05784DE}" dt="2020-07-16T00:51:11.145" v="855"/>
        <pc:sldMkLst>
          <pc:docMk/>
          <pc:sldMk cId="2179792508" sldId="288"/>
        </pc:sldMkLst>
        <pc:spChg chg="mod">
          <ac:chgData name="Alex Souza" userId="4abefd9ff5146cd9" providerId="Windows Live" clId="Web-{5AEAF53C-8ED4-413F-A194-24FEF05784DE}" dt="2020-07-16T00:49:41.207" v="723" actId="20577"/>
          <ac:spMkLst>
            <pc:docMk/>
            <pc:sldMk cId="2179792508" sldId="288"/>
            <ac:spMk id="3" creationId="{DF93BBDD-86D2-4C51-8801-4D388FF10917}"/>
          </ac:spMkLst>
        </pc:spChg>
      </pc:sldChg>
      <pc:sldChg chg="modSp">
        <pc:chgData name="Alex Souza" userId="4abefd9ff5146cd9" providerId="Windows Live" clId="Web-{5AEAF53C-8ED4-413F-A194-24FEF05784DE}" dt="2020-07-16T00:39:41.080" v="371" actId="1076"/>
        <pc:sldMkLst>
          <pc:docMk/>
          <pc:sldMk cId="3364440790" sldId="364"/>
        </pc:sldMkLst>
        <pc:spChg chg="mod">
          <ac:chgData name="Alex Souza" userId="4abefd9ff5146cd9" providerId="Windows Live" clId="Web-{5AEAF53C-8ED4-413F-A194-24FEF05784DE}" dt="2020-07-16T00:39:41.080" v="371" actId="1076"/>
          <ac:spMkLst>
            <pc:docMk/>
            <pc:sldMk cId="3364440790" sldId="364"/>
            <ac:spMk id="3" creationId="{A3FC09CC-75F2-48F9-AF86-697F3D924E2F}"/>
          </ac:spMkLst>
        </pc:spChg>
      </pc:sldChg>
      <pc:sldChg chg="modSp new">
        <pc:chgData name="Alex Souza" userId="4abefd9ff5146cd9" providerId="Windows Live" clId="Web-{5AEAF53C-8ED4-413F-A194-24FEF05784DE}" dt="2020-07-16T00:47:37.784" v="687" actId="20577"/>
        <pc:sldMkLst>
          <pc:docMk/>
          <pc:sldMk cId="1616249506" sldId="399"/>
        </pc:sldMkLst>
        <pc:spChg chg="mod">
          <ac:chgData name="Alex Souza" userId="4abefd9ff5146cd9" providerId="Windows Live" clId="Web-{5AEAF53C-8ED4-413F-A194-24FEF05784DE}" dt="2020-07-16T00:47:37.784" v="687" actId="20577"/>
          <ac:spMkLst>
            <pc:docMk/>
            <pc:sldMk cId="1616249506" sldId="399"/>
            <ac:spMk id="2" creationId="{B73C27C2-F59F-436E-A908-F75BE451EFFA}"/>
          </ac:spMkLst>
        </pc:spChg>
      </pc:sldChg>
      <pc:sldChg chg="modSp new modNotes">
        <pc:chgData name="Alex Souza" userId="4abefd9ff5146cd9" providerId="Windows Live" clId="Web-{5AEAF53C-8ED4-413F-A194-24FEF05784DE}" dt="2020-07-16T01:00:28.522" v="1125"/>
        <pc:sldMkLst>
          <pc:docMk/>
          <pc:sldMk cId="3060945642" sldId="400"/>
        </pc:sldMkLst>
        <pc:spChg chg="mod">
          <ac:chgData name="Alex Souza" userId="4abefd9ff5146cd9" providerId="Windows Live" clId="Web-{5AEAF53C-8ED4-413F-A194-24FEF05784DE}" dt="2020-07-16T00:43:51.174" v="404" actId="20577"/>
          <ac:spMkLst>
            <pc:docMk/>
            <pc:sldMk cId="3060945642" sldId="400"/>
            <ac:spMk id="2" creationId="{44F3DD5E-663D-4574-AAEB-CBC76806A0A6}"/>
          </ac:spMkLst>
        </pc:spChg>
        <pc:spChg chg="mod">
          <ac:chgData name="Alex Souza" userId="4abefd9ff5146cd9" providerId="Windows Live" clId="Web-{5AEAF53C-8ED4-413F-A194-24FEF05784DE}" dt="2020-07-16T00:47:22.394" v="663" actId="20577"/>
          <ac:spMkLst>
            <pc:docMk/>
            <pc:sldMk cId="3060945642" sldId="400"/>
            <ac:spMk id="3" creationId="{D8EC48FE-F4CC-4A87-BE9D-81B7342FBF20}"/>
          </ac:spMkLst>
        </pc:spChg>
      </pc:sldChg>
    </pc:docChg>
  </pc:docChgLst>
  <pc:docChgLst>
    <pc:chgData name="Alex Souza" userId="4abefd9ff5146cd9" providerId="Windows Live" clId="Web-{F5E8B566-1CDB-43B1-BBB8-89DC52F105BE}"/>
    <pc:docChg chg="modSld">
      <pc:chgData name="Alex Souza" userId="4abefd9ff5146cd9" providerId="Windows Live" clId="Web-{F5E8B566-1CDB-43B1-BBB8-89DC52F105BE}" dt="2020-07-19T20:12:46.675" v="11" actId="1076"/>
      <pc:docMkLst>
        <pc:docMk/>
      </pc:docMkLst>
      <pc:sldChg chg="addSp delSp modSp">
        <pc:chgData name="Alex Souza" userId="4abefd9ff5146cd9" providerId="Windows Live" clId="Web-{F5E8B566-1CDB-43B1-BBB8-89DC52F105BE}" dt="2020-07-19T20:12:00.488" v="5"/>
        <pc:sldMkLst>
          <pc:docMk/>
          <pc:sldMk cId="1870915130" sldId="258"/>
        </pc:sldMkLst>
        <pc:spChg chg="mod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2" creationId="{1B19E57C-53CA-4C35-B522-A6F7A556C17A}"/>
          </ac:spMkLst>
        </pc:spChg>
        <pc:spChg chg="mod ord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3" creationId="{DB7BC71B-06DD-4033-9F61-143C2D871A37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8" creationId="{1C799903-48D5-4A31-A1A2-541072D9771E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10" creationId="{8EFFF109-FC58-4FD3-BE05-9775A1310F55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12" creationId="{E1B96AD6-92A9-4273-A62B-96A1C3E0BA95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14" creationId="{463EEC44-1BA3-44ED-81FC-A644B04B2A44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19" creationId="{5954F66B-3BF3-4495-BAEE-BEB2B018880D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21" creationId="{EABAD4DA-87BA-4F70-9EF0-45C6BCF17823}"/>
          </ac:spMkLst>
        </pc:spChg>
        <pc:spChg chg="add del">
          <ac:chgData name="Alex Souza" userId="4abefd9ff5146cd9" providerId="Windows Live" clId="Web-{F5E8B566-1CDB-43B1-BBB8-89DC52F105BE}" dt="2020-07-19T20:12:00.488" v="5"/>
          <ac:spMkLst>
            <pc:docMk/>
            <pc:sldMk cId="1870915130" sldId="258"/>
            <ac:spMk id="23" creationId="{915128D9-2797-47FA-B6FE-EC24E6B8437A}"/>
          </ac:spMkLst>
        </pc:spChg>
        <pc:picChg chg="del">
          <ac:chgData name="Alex Souza" userId="4abefd9ff5146cd9" providerId="Windows Live" clId="Web-{F5E8B566-1CDB-43B1-BBB8-89DC52F105BE}" dt="2020-07-19T20:11:15.035" v="0"/>
          <ac:picMkLst>
            <pc:docMk/>
            <pc:sldMk cId="1870915130" sldId="258"/>
            <ac:picMk id="4" creationId="{4C6017CB-489B-46B4-8825-BFD9B7F3F500}"/>
          </ac:picMkLst>
        </pc:picChg>
        <pc:picChg chg="add mod">
          <ac:chgData name="Alex Souza" userId="4abefd9ff5146cd9" providerId="Windows Live" clId="Web-{F5E8B566-1CDB-43B1-BBB8-89DC52F105BE}" dt="2020-07-19T20:12:00.488" v="5"/>
          <ac:picMkLst>
            <pc:docMk/>
            <pc:sldMk cId="1870915130" sldId="258"/>
            <ac:picMk id="5" creationId="{A1ACE4C4-31A0-4E06-A247-EE11E9BB827C}"/>
          </ac:picMkLst>
        </pc:picChg>
      </pc:sldChg>
      <pc:sldChg chg="addSp delSp modSp">
        <pc:chgData name="Alex Souza" userId="4abefd9ff5146cd9" providerId="Windows Live" clId="Web-{F5E8B566-1CDB-43B1-BBB8-89DC52F105BE}" dt="2020-07-19T20:12:46.675" v="11" actId="1076"/>
        <pc:sldMkLst>
          <pc:docMk/>
          <pc:sldMk cId="1772048906" sldId="277"/>
        </pc:sldMkLst>
        <pc:spChg chg="mod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2" creationId="{E1474104-2629-4BCC-9F0B-0DBBA3632AE7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23" creationId="{8D06CE56-3881-4ADA-8CEF-D18B02C242A3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25" creationId="{79F3C543-62EC-4433-9C93-A2CD8764E9B4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27" creationId="{FFD48BC7-DC40-47DE-87EE-9F4B6ECB9ABB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29" creationId="{E502BBC7-2C76-46F3-BC24-5985BC13DB88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31" creationId="{9C45F024-2468-4D8A-9E11-BB2B1E0A3B37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33" creationId="{3629484E-3792-4B3D-89AD-7C8A1ED0E0D4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38" creationId="{8D06CE56-3881-4ADA-8CEF-D18B02C242A3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40" creationId="{79F3C543-62EC-4433-9C93-A2CD8764E9B4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42" creationId="{16F48AD3-C8B3-4F74-B546-F12937F7DD9F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44" creationId="{AF2F604E-43BE-4DC3-B983-E071523364F8}"/>
          </ac:spMkLst>
        </pc:spChg>
        <pc:spChg chg="add del">
          <ac:chgData name="Alex Souza" userId="4abefd9ff5146cd9" providerId="Windows Live" clId="Web-{F5E8B566-1CDB-43B1-BBB8-89DC52F105BE}" dt="2020-07-19T20:12:25.909" v="8"/>
          <ac:spMkLst>
            <pc:docMk/>
            <pc:sldMk cId="1772048906" sldId="277"/>
            <ac:spMk id="46" creationId="{08C9B587-E65E-4B52-B37C-ABEBB6E87928}"/>
          </ac:spMkLst>
        </pc:spChg>
        <pc:picChg chg="add mod">
          <ac:chgData name="Alex Souza" userId="4abefd9ff5146cd9" providerId="Windows Live" clId="Web-{F5E8B566-1CDB-43B1-BBB8-89DC52F105BE}" dt="2020-07-19T20:12:46.675" v="11" actId="1076"/>
          <ac:picMkLst>
            <pc:docMk/>
            <pc:sldMk cId="1772048906" sldId="277"/>
            <ac:picMk id="3" creationId="{E406DEC8-583B-4FB9-BF8D-C8CDB396B6D9}"/>
          </ac:picMkLst>
        </pc:picChg>
      </pc:sldChg>
    </pc:docChg>
  </pc:docChgLst>
  <pc:docChgLst>
    <pc:chgData name="Alex Souza" userId="4abefd9ff5146cd9" providerId="Windows Live" clId="Web-{26DBCE71-AC87-45E9-8F4B-B6462D1D49A2}"/>
    <pc:docChg chg="addSld delSld modSld sldOrd">
      <pc:chgData name="Alex Souza" userId="4abefd9ff5146cd9" providerId="Windows Live" clId="Web-{26DBCE71-AC87-45E9-8F4B-B6462D1D49A2}" dt="2020-07-16T00:02:58.274" v="256"/>
      <pc:docMkLst>
        <pc:docMk/>
      </pc:docMkLst>
      <pc:sldChg chg="addSp delSp modSp mod setBg">
        <pc:chgData name="Alex Souza" userId="4abefd9ff5146cd9" providerId="Windows Live" clId="Web-{26DBCE71-AC87-45E9-8F4B-B6462D1D49A2}" dt="2020-07-15T22:16:30.453" v="157"/>
        <pc:sldMkLst>
          <pc:docMk/>
          <pc:sldMk cId="3231013398" sldId="257"/>
        </pc:sldMkLst>
        <pc:spChg chg="mo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2" creationId="{87E15C3A-14CB-4188-A0F3-EC408EF921E2}"/>
          </ac:spMkLst>
        </pc:spChg>
        <pc:spChg chg="del mo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3" creationId="{4AC06E9C-33EA-4C27-854F-198277591C8A}"/>
          </ac:spMkLst>
        </pc:spChg>
        <pc:spChg chg="ad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6" creationId="{7517A47C-B2E5-4B79-8061-D74B1311AF6E}"/>
          </ac:spMkLst>
        </pc:spChg>
        <pc:spChg chg="ad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7" creationId="{C505E780-2083-4CB5-A42A-5E0E2908ECC3}"/>
          </ac:spMkLst>
        </pc:spChg>
        <pc:spChg chg="ad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8" creationId="{D2C0AE1C-0118-41AE-8A10-7CDCBF10E96F}"/>
          </ac:spMkLst>
        </pc:spChg>
        <pc:spChg chg="add">
          <ac:chgData name="Alex Souza" userId="4abefd9ff5146cd9" providerId="Windows Live" clId="Web-{26DBCE71-AC87-45E9-8F4B-B6462D1D49A2}" dt="2020-07-15T22:16:30.453" v="157"/>
          <ac:spMkLst>
            <pc:docMk/>
            <pc:sldMk cId="3231013398" sldId="257"/>
            <ac:spMk id="15" creationId="{463EEC44-1BA3-44ED-81FC-A644B04B2A44}"/>
          </ac:spMkLst>
        </pc:spChg>
        <pc:graphicFrameChg chg="add">
          <ac:chgData name="Alex Souza" userId="4abefd9ff5146cd9" providerId="Windows Live" clId="Web-{26DBCE71-AC87-45E9-8F4B-B6462D1D49A2}" dt="2020-07-15T22:16:30.453" v="157"/>
          <ac:graphicFrameMkLst>
            <pc:docMk/>
            <pc:sldMk cId="3231013398" sldId="257"/>
            <ac:graphicFrameMk id="10" creationId="{2AC9D98F-E57B-4CA1-B3A9-AD4569048769}"/>
          </ac:graphicFrameMkLst>
        </pc:graphicFrameChg>
      </pc:sldChg>
      <pc:sldChg chg="modSp del">
        <pc:chgData name="Alex Souza" userId="4abefd9ff5146cd9" providerId="Windows Live" clId="Web-{26DBCE71-AC87-45E9-8F4B-B6462D1D49A2}" dt="2020-07-15T22:14:22.078" v="142"/>
        <pc:sldMkLst>
          <pc:docMk/>
          <pc:sldMk cId="3883920207" sldId="259"/>
        </pc:sldMkLst>
        <pc:spChg chg="mod">
          <ac:chgData name="Alex Souza" userId="4abefd9ff5146cd9" providerId="Windows Live" clId="Web-{26DBCE71-AC87-45E9-8F4B-B6462D1D49A2}" dt="2020-07-15T22:14:11.796" v="139" actId="20577"/>
          <ac:spMkLst>
            <pc:docMk/>
            <pc:sldMk cId="3883920207" sldId="259"/>
            <ac:spMk id="3" creationId="{4AC06E9C-33EA-4C27-854F-198277591C8A}"/>
          </ac:spMkLst>
        </pc:spChg>
      </pc:sldChg>
      <pc:sldChg chg="del">
        <pc:chgData name="Alex Souza" userId="4abefd9ff5146cd9" providerId="Windows Live" clId="Web-{26DBCE71-AC87-45E9-8F4B-B6462D1D49A2}" dt="2020-07-15T22:20:19.533" v="174"/>
        <pc:sldMkLst>
          <pc:docMk/>
          <pc:sldMk cId="2852768393" sldId="267"/>
        </pc:sldMkLst>
      </pc:sldChg>
      <pc:sldChg chg="del">
        <pc:chgData name="Alex Souza" userId="4abefd9ff5146cd9" providerId="Windows Live" clId="Web-{26DBCE71-AC87-45E9-8F4B-B6462D1D49A2}" dt="2020-07-15T22:22:06.909" v="180"/>
        <pc:sldMkLst>
          <pc:docMk/>
          <pc:sldMk cId="2169414829" sldId="269"/>
        </pc:sldMkLst>
      </pc:sldChg>
      <pc:sldChg chg="addSp delSp modSp mod setBg">
        <pc:chgData name="Alex Souza" userId="4abefd9ff5146cd9" providerId="Windows Live" clId="Web-{26DBCE71-AC87-45E9-8F4B-B6462D1D49A2}" dt="2020-07-16T00:02:58.274" v="256"/>
        <pc:sldMkLst>
          <pc:docMk/>
          <pc:sldMk cId="134840411" sldId="384"/>
        </pc:sldMkLst>
        <pc:spChg chg="mo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2" creationId="{C923FDAA-0A56-4AC5-8C71-2C015C9FFEF6}"/>
          </ac:spMkLst>
        </pc:spChg>
        <pc:spChg chg="mod or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3" creationId="{7117049C-9A08-4D98-8128-5BB283253B86}"/>
          </ac:spMkLst>
        </pc:spChg>
        <pc:spChg chg="add del">
          <ac:chgData name="Alex Souza" userId="4abefd9ff5146cd9" providerId="Windows Live" clId="Web-{26DBCE71-AC87-45E9-8F4B-B6462D1D49A2}" dt="2020-07-16T00:02:13.976" v="255"/>
          <ac:spMkLst>
            <pc:docMk/>
            <pc:sldMk cId="134840411" sldId="384"/>
            <ac:spMk id="5" creationId="{DAF1966E-FD40-4A4A-B61B-C4DF7FA05F06}"/>
          </ac:spMkLst>
        </pc:spChg>
        <pc:spChg chg="add del">
          <ac:chgData name="Alex Souza" userId="4abefd9ff5146cd9" providerId="Windows Live" clId="Web-{26DBCE71-AC87-45E9-8F4B-B6462D1D49A2}" dt="2020-07-16T00:02:13.976" v="255"/>
          <ac:spMkLst>
            <pc:docMk/>
            <pc:sldMk cId="134840411" sldId="384"/>
            <ac:spMk id="6" creationId="{047BFA19-D45E-416B-A404-7AF2F3F27017}"/>
          </ac:spMkLst>
        </pc:spChg>
        <pc:spChg chg="add del">
          <ac:chgData name="Alex Souza" userId="4abefd9ff5146cd9" providerId="Windows Live" clId="Web-{26DBCE71-AC87-45E9-8F4B-B6462D1D49A2}" dt="2020-07-16T00:02:13.976" v="255"/>
          <ac:spMkLst>
            <pc:docMk/>
            <pc:sldMk cId="134840411" sldId="384"/>
            <ac:spMk id="7" creationId="{8E0105E7-23DB-4CF2-8258-FF47C7620F6E}"/>
          </ac:spMkLst>
        </pc:spChg>
        <pc:spChg chg="add del">
          <ac:chgData name="Alex Souza" userId="4abefd9ff5146cd9" providerId="Windows Live" clId="Web-{26DBCE71-AC87-45E9-8F4B-B6462D1D49A2}" dt="2020-07-16T00:00:40.472" v="248"/>
          <ac:spMkLst>
            <pc:docMk/>
            <pc:sldMk cId="134840411" sldId="384"/>
            <ac:spMk id="8" creationId="{CBB2B1F0-0DD6-4744-9A46-7A344FB48E40}"/>
          </ac:spMkLst>
        </pc:spChg>
        <pc:spChg chg="add del">
          <ac:chgData name="Alex Souza" userId="4abefd9ff5146cd9" providerId="Windows Live" clId="Web-{26DBCE71-AC87-45E9-8F4B-B6462D1D49A2}" dt="2020-07-16T00:00:40.472" v="248"/>
          <ac:spMkLst>
            <pc:docMk/>
            <pc:sldMk cId="134840411" sldId="384"/>
            <ac:spMk id="10" creationId="{7A0B5DEA-ADF6-4BA5-9307-147F0A4685A0}"/>
          </ac:spMkLst>
        </pc:spChg>
        <pc:spChg chg="add del">
          <ac:chgData name="Alex Souza" userId="4abefd9ff5146cd9" providerId="Windows Live" clId="Web-{26DBCE71-AC87-45E9-8F4B-B6462D1D49A2}" dt="2020-07-16T00:00:40.472" v="248"/>
          <ac:spMkLst>
            <pc:docMk/>
            <pc:sldMk cId="134840411" sldId="384"/>
            <ac:spMk id="12" creationId="{9DECDBF4-02B6-4BB4-B65B-B8107AD6A9E8}"/>
          </ac:spMkLst>
        </pc:spChg>
        <pc:spChg chg="add del">
          <ac:chgData name="Alex Souza" userId="4abefd9ff5146cd9" providerId="Windows Live" clId="Web-{26DBCE71-AC87-45E9-8F4B-B6462D1D49A2}" dt="2020-07-16T00:02:13.976" v="255"/>
          <ac:spMkLst>
            <pc:docMk/>
            <pc:sldMk cId="134840411" sldId="384"/>
            <ac:spMk id="14" creationId="{074B4F7D-14B2-478B-8BF5-01E4E0C5D263}"/>
          </ac:spMkLst>
        </pc:spChg>
        <pc:spChg chg="add del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16" creationId="{2C9A9DA9-7DC8-488B-A882-123947B0F3D9}"/>
          </ac:spMkLst>
        </pc:spChg>
        <pc:spChg chg="add del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17" creationId="{57F6BDD4-E066-4008-8011-6CC31AEB4556}"/>
          </ac:spMkLst>
        </pc:spChg>
        <pc:spChg chg="add del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18" creationId="{2711A8FB-68FC-45FC-B01E-38F809E2D439}"/>
          </ac:spMkLst>
        </pc:spChg>
        <pc:spChg chg="add del">
          <ac:chgData name="Alex Souza" userId="4abefd9ff5146cd9" providerId="Windows Live" clId="Web-{26DBCE71-AC87-45E9-8F4B-B6462D1D49A2}" dt="2020-07-16T00:02:13.945" v="254"/>
          <ac:spMkLst>
            <pc:docMk/>
            <pc:sldMk cId="134840411" sldId="384"/>
            <ac:spMk id="19" creationId="{90D01200-0224-43C5-AB38-FB4D16B73FB7}"/>
          </ac:spMkLst>
        </pc:spChg>
        <pc:spChg chg="add del">
          <ac:chgData name="Alex Souza" userId="4abefd9ff5146cd9" providerId="Windows Live" clId="Web-{26DBCE71-AC87-45E9-8F4B-B6462D1D49A2}" dt="2020-07-16T00:02:13.945" v="254"/>
          <ac:spMkLst>
            <pc:docMk/>
            <pc:sldMk cId="134840411" sldId="384"/>
            <ac:spMk id="21" creationId="{728A44A4-A002-4A88-9FC9-1D0566C97A47}"/>
          </ac:spMkLst>
        </pc:spChg>
        <pc:spChg chg="add del">
          <ac:chgData name="Alex Souza" userId="4abefd9ff5146cd9" providerId="Windows Live" clId="Web-{26DBCE71-AC87-45E9-8F4B-B6462D1D49A2}" dt="2020-07-16T00:02:13.945" v="254"/>
          <ac:spMkLst>
            <pc:docMk/>
            <pc:sldMk cId="134840411" sldId="384"/>
            <ac:spMk id="23" creationId="{3E7D5C7B-DD16-401B-85CE-4AAA2A4F5136}"/>
          </ac:spMkLst>
        </pc:spChg>
        <pc:spChg chg="add del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25" creationId="{2A865FE3-5FC9-4049-87CF-30019C46C0F5}"/>
          </ac:spMkLst>
        </pc:spChg>
        <pc:spChg chg="ad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30" creationId="{2C9A9DA9-7DC8-488B-A882-123947B0F3D9}"/>
          </ac:spMkLst>
        </pc:spChg>
        <pc:spChg chg="ad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32" creationId="{57F6BDD4-E066-4008-8011-6CC31AEB4556}"/>
          </ac:spMkLst>
        </pc:spChg>
        <pc:spChg chg="ad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34" creationId="{2711A8FB-68FC-45FC-B01E-38F809E2D439}"/>
          </ac:spMkLst>
        </pc:spChg>
        <pc:spChg chg="add">
          <ac:chgData name="Alex Souza" userId="4abefd9ff5146cd9" providerId="Windows Live" clId="Web-{26DBCE71-AC87-45E9-8F4B-B6462D1D49A2}" dt="2020-07-16T00:02:58.274" v="256"/>
          <ac:spMkLst>
            <pc:docMk/>
            <pc:sldMk cId="134840411" sldId="384"/>
            <ac:spMk id="36" creationId="{2A865FE3-5FC9-4049-87CF-30019C46C0F5}"/>
          </ac:spMkLst>
        </pc:spChg>
        <pc:picChg chg="add mod ord">
          <ac:chgData name="Alex Souza" userId="4abefd9ff5146cd9" providerId="Windows Live" clId="Web-{26DBCE71-AC87-45E9-8F4B-B6462D1D49A2}" dt="2020-07-16T00:02:58.274" v="256"/>
          <ac:picMkLst>
            <pc:docMk/>
            <pc:sldMk cId="134840411" sldId="384"/>
            <ac:picMk id="4" creationId="{993AD6AD-3518-4448-B9C4-53D9C1F0CE3A}"/>
          </ac:picMkLst>
        </pc:picChg>
      </pc:sldChg>
      <pc:sldChg chg="addSp modSp mod setBg">
        <pc:chgData name="Alex Souza" userId="4abefd9ff5146cd9" providerId="Windows Live" clId="Web-{26DBCE71-AC87-45E9-8F4B-B6462D1D49A2}" dt="2020-07-15T22:22:43.784" v="181"/>
        <pc:sldMkLst>
          <pc:docMk/>
          <pc:sldMk cId="2320290645" sldId="391"/>
        </pc:sldMkLst>
        <pc:spChg chg="mod">
          <ac:chgData name="Alex Souza" userId="4abefd9ff5146cd9" providerId="Windows Live" clId="Web-{26DBCE71-AC87-45E9-8F4B-B6462D1D49A2}" dt="2020-07-15T22:22:43.784" v="181"/>
          <ac:spMkLst>
            <pc:docMk/>
            <pc:sldMk cId="2320290645" sldId="391"/>
            <ac:spMk id="2" creationId="{ADAF2711-0574-45CD-A661-AD4EB8A270FF}"/>
          </ac:spMkLst>
        </pc:spChg>
        <pc:spChg chg="mod">
          <ac:chgData name="Alex Souza" userId="4abefd9ff5146cd9" providerId="Windows Live" clId="Web-{26DBCE71-AC87-45E9-8F4B-B6462D1D49A2}" dt="2020-07-15T22:22:43.784" v="181"/>
          <ac:spMkLst>
            <pc:docMk/>
            <pc:sldMk cId="2320290645" sldId="391"/>
            <ac:spMk id="3" creationId="{6571E506-0279-40E6-B056-518860672370}"/>
          </ac:spMkLst>
        </pc:spChg>
        <pc:spChg chg="add">
          <ac:chgData name="Alex Souza" userId="4abefd9ff5146cd9" providerId="Windows Live" clId="Web-{26DBCE71-AC87-45E9-8F4B-B6462D1D49A2}" dt="2020-07-15T22:22:43.784" v="181"/>
          <ac:spMkLst>
            <pc:docMk/>
            <pc:sldMk cId="2320290645" sldId="391"/>
            <ac:spMk id="8" creationId="{A52B99F1-B2DC-437E-A8A1-A57F2F29F8D1}"/>
          </ac:spMkLst>
        </pc:spChg>
        <pc:spChg chg="add">
          <ac:chgData name="Alex Souza" userId="4abefd9ff5146cd9" providerId="Windows Live" clId="Web-{26DBCE71-AC87-45E9-8F4B-B6462D1D49A2}" dt="2020-07-15T22:22:43.784" v="181"/>
          <ac:spMkLst>
            <pc:docMk/>
            <pc:sldMk cId="2320290645" sldId="391"/>
            <ac:spMk id="10" creationId="{55F8BA08-3E38-4B70-B93A-74F08E092206}"/>
          </ac:spMkLst>
        </pc:spChg>
        <pc:spChg chg="add">
          <ac:chgData name="Alex Souza" userId="4abefd9ff5146cd9" providerId="Windows Live" clId="Web-{26DBCE71-AC87-45E9-8F4B-B6462D1D49A2}" dt="2020-07-15T22:22:43.784" v="181"/>
          <ac:spMkLst>
            <pc:docMk/>
            <pc:sldMk cId="2320290645" sldId="391"/>
            <ac:spMk id="12" creationId="{357F1B33-79AB-4A71-8CEC-4546D709B8C8}"/>
          </ac:spMkLst>
        </pc:spChg>
      </pc:sldChg>
      <pc:sldChg chg="addSp delSp modSp add del mod replId setBg">
        <pc:chgData name="Alex Souza" userId="4abefd9ff5146cd9" providerId="Windows Live" clId="Web-{26DBCE71-AC87-45E9-8F4B-B6462D1D49A2}" dt="2020-07-15T22:17:59.235" v="164"/>
        <pc:sldMkLst>
          <pc:docMk/>
          <pc:sldMk cId="3697106620" sldId="392"/>
        </pc:sldMkLst>
        <pc:spChg chg="mo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2" creationId="{87E15C3A-14CB-4188-A0F3-EC408EF921E2}"/>
          </ac:spMkLst>
        </pc:spChg>
        <pc:spChg chg="del mo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3" creationId="{4AC06E9C-33EA-4C27-854F-198277591C8A}"/>
          </ac:spMkLst>
        </pc:spChg>
        <pc:spChg chg="ad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9" creationId="{7517A47C-B2E5-4B79-8061-D74B1311AF6E}"/>
          </ac:spMkLst>
        </pc:spChg>
        <pc:spChg chg="ad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11" creationId="{C505E780-2083-4CB5-A42A-5E0E2908ECC3}"/>
          </ac:spMkLst>
        </pc:spChg>
        <pc:spChg chg="ad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13" creationId="{D2C0AE1C-0118-41AE-8A10-7CDCBF10E96F}"/>
          </ac:spMkLst>
        </pc:spChg>
        <pc:spChg chg="add">
          <ac:chgData name="Alex Souza" userId="4abefd9ff5146cd9" providerId="Windows Live" clId="Web-{26DBCE71-AC87-45E9-8F4B-B6462D1D49A2}" dt="2020-07-15T22:16:15.453" v="156"/>
          <ac:spMkLst>
            <pc:docMk/>
            <pc:sldMk cId="3697106620" sldId="392"/>
            <ac:spMk id="15" creationId="{463EEC44-1BA3-44ED-81FC-A644B04B2A44}"/>
          </ac:spMkLst>
        </pc:spChg>
        <pc:graphicFrameChg chg="add modGraphic">
          <ac:chgData name="Alex Souza" userId="4abefd9ff5146cd9" providerId="Windows Live" clId="Web-{26DBCE71-AC87-45E9-8F4B-B6462D1D49A2}" dt="2020-07-15T22:17:26.907" v="162" actId="20577"/>
          <ac:graphicFrameMkLst>
            <pc:docMk/>
            <pc:sldMk cId="3697106620" sldId="392"/>
            <ac:graphicFrameMk id="5" creationId="{C6543BB5-0421-4B8A-9E8F-A2195E538382}"/>
          </ac:graphicFrameMkLst>
        </pc:graphicFrameChg>
      </pc:sldChg>
      <pc:sldChg chg="add ord replId">
        <pc:chgData name="Alex Souza" userId="4abefd9ff5146cd9" providerId="Windows Live" clId="Web-{26DBCE71-AC87-45E9-8F4B-B6462D1D49A2}" dt="2020-07-15T22:17:38.657" v="163"/>
        <pc:sldMkLst>
          <pc:docMk/>
          <pc:sldMk cId="862432000" sldId="393"/>
        </pc:sldMkLst>
      </pc:sldChg>
      <pc:sldChg chg="modSp add ord replId">
        <pc:chgData name="Alex Souza" userId="4abefd9ff5146cd9" providerId="Windows Live" clId="Web-{26DBCE71-AC87-45E9-8F4B-B6462D1D49A2}" dt="2020-07-15T22:19:07.611" v="169" actId="20577"/>
        <pc:sldMkLst>
          <pc:docMk/>
          <pc:sldMk cId="1238512482" sldId="394"/>
        </pc:sldMkLst>
        <pc:graphicFrameChg chg="modGraphic">
          <ac:chgData name="Alex Souza" userId="4abefd9ff5146cd9" providerId="Windows Live" clId="Web-{26DBCE71-AC87-45E9-8F4B-B6462D1D49A2}" dt="2020-07-15T22:19:07.611" v="169" actId="20577"/>
          <ac:graphicFrameMkLst>
            <pc:docMk/>
            <pc:sldMk cId="1238512482" sldId="394"/>
            <ac:graphicFrameMk id="5" creationId="{C6543BB5-0421-4B8A-9E8F-A2195E538382}"/>
          </ac:graphicFrameMkLst>
        </pc:graphicFrameChg>
      </pc:sldChg>
      <pc:sldChg chg="modSp add replId">
        <pc:chgData name="Alex Souza" userId="4abefd9ff5146cd9" providerId="Windows Live" clId="Web-{26DBCE71-AC87-45E9-8F4B-B6462D1D49A2}" dt="2020-07-15T22:20:10.830" v="173" actId="20577"/>
        <pc:sldMkLst>
          <pc:docMk/>
          <pc:sldMk cId="3637973910" sldId="395"/>
        </pc:sldMkLst>
        <pc:graphicFrameChg chg="modGraphic">
          <ac:chgData name="Alex Souza" userId="4abefd9ff5146cd9" providerId="Windows Live" clId="Web-{26DBCE71-AC87-45E9-8F4B-B6462D1D49A2}" dt="2020-07-15T22:20:10.830" v="173" actId="20577"/>
          <ac:graphicFrameMkLst>
            <pc:docMk/>
            <pc:sldMk cId="3637973910" sldId="395"/>
            <ac:graphicFrameMk id="5" creationId="{C6543BB5-0421-4B8A-9E8F-A2195E538382}"/>
          </ac:graphicFrameMkLst>
        </pc:graphicFrameChg>
      </pc:sldChg>
      <pc:sldChg chg="modSp add replId">
        <pc:chgData name="Alex Souza" userId="4abefd9ff5146cd9" providerId="Windows Live" clId="Web-{26DBCE71-AC87-45E9-8F4B-B6462D1D49A2}" dt="2020-07-15T22:21:51.705" v="179" actId="20577"/>
        <pc:sldMkLst>
          <pc:docMk/>
          <pc:sldMk cId="2281981583" sldId="396"/>
        </pc:sldMkLst>
        <pc:graphicFrameChg chg="modGraphic">
          <ac:chgData name="Alex Souza" userId="4abefd9ff5146cd9" providerId="Windows Live" clId="Web-{26DBCE71-AC87-45E9-8F4B-B6462D1D49A2}" dt="2020-07-15T22:21:51.705" v="179" actId="20577"/>
          <ac:graphicFrameMkLst>
            <pc:docMk/>
            <pc:sldMk cId="2281981583" sldId="396"/>
            <ac:graphicFrameMk id="5" creationId="{C6543BB5-0421-4B8A-9E8F-A2195E538382}"/>
          </ac:graphicFrameMkLst>
        </pc:graphicFrameChg>
      </pc:sldChg>
      <pc:sldChg chg="modSp add replId">
        <pc:chgData name="Alex Souza" userId="4abefd9ff5146cd9" providerId="Windows Live" clId="Web-{26DBCE71-AC87-45E9-8F4B-B6462D1D49A2}" dt="2020-07-15T22:28:01.929" v="207" actId="20577"/>
        <pc:sldMkLst>
          <pc:docMk/>
          <pc:sldMk cId="1258967029" sldId="397"/>
        </pc:sldMkLst>
        <pc:spChg chg="mod">
          <ac:chgData name="Alex Souza" userId="4abefd9ff5146cd9" providerId="Windows Live" clId="Web-{26DBCE71-AC87-45E9-8F4B-B6462D1D49A2}" dt="2020-07-15T22:28:01.929" v="207" actId="20577"/>
          <ac:spMkLst>
            <pc:docMk/>
            <pc:sldMk cId="1258967029" sldId="397"/>
            <ac:spMk id="3" creationId="{7117049C-9A08-4D98-8128-5BB283253B86}"/>
          </ac:spMkLst>
        </pc:spChg>
      </pc:sldChg>
      <pc:sldChg chg="addSp modSp new mod setBg">
        <pc:chgData name="Alex Souza" userId="4abefd9ff5146cd9" providerId="Windows Live" clId="Web-{26DBCE71-AC87-45E9-8F4B-B6462D1D49A2}" dt="2020-07-15T23:58:27.248" v="246"/>
        <pc:sldMkLst>
          <pc:docMk/>
          <pc:sldMk cId="1296884407" sldId="398"/>
        </pc:sldMkLst>
        <pc:spChg chg="mo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2" creationId="{D047BF7A-4A54-44CA-B131-405C147D96A3}"/>
          </ac:spMkLst>
        </pc:spChg>
        <pc:spChg chg="mo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3" creationId="{454A0AA6-99F2-422F-9323-CB527BDCA2BE}"/>
          </ac:spMkLst>
        </pc:spChg>
        <pc:spChg chg="ad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8" creationId="{1C799903-48D5-4A31-A1A2-541072D9771E}"/>
          </ac:spMkLst>
        </pc:spChg>
        <pc:spChg chg="ad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10" creationId="{8EFFF109-FC58-4FD3-BE05-9775A1310F55}"/>
          </ac:spMkLst>
        </pc:spChg>
        <pc:spChg chg="ad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12" creationId="{E1B96AD6-92A9-4273-A62B-96A1C3E0BA95}"/>
          </ac:spMkLst>
        </pc:spChg>
        <pc:spChg chg="add">
          <ac:chgData name="Alex Souza" userId="4abefd9ff5146cd9" providerId="Windows Live" clId="Web-{26DBCE71-AC87-45E9-8F4B-B6462D1D49A2}" dt="2020-07-15T23:58:27.248" v="246"/>
          <ac:spMkLst>
            <pc:docMk/>
            <pc:sldMk cId="1296884407" sldId="398"/>
            <ac:spMk id="14" creationId="{463EEC44-1BA3-44ED-81FC-A644B04B2A44}"/>
          </ac:spMkLst>
        </pc:spChg>
      </pc:sldChg>
    </pc:docChg>
  </pc:docChgLst>
  <pc:docChgLst>
    <pc:chgData name="Alex Souza" userId="4abefd9ff5146cd9" providerId="Windows Live" clId="Web-{5F997674-A795-42CF-93B1-E5DE30F8EAD4}"/>
    <pc:docChg chg="addSld delSld modSld sldOrd addMainMaster delMainMaster modMainMaster">
      <pc:chgData name="Alex Souza" userId="4abefd9ff5146cd9" providerId="Windows Live" clId="Web-{5F997674-A795-42CF-93B1-E5DE30F8EAD4}" dt="2021-03-07T11:41:40.740" v="3073"/>
      <pc:docMkLst>
        <pc:docMk/>
      </pc:docMkLst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09857222" sldId="25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857222" sldId="256"/>
            <ac:spMk id="9" creationId="{6CCA5F87-1D1E-45CB-8D83-FC7EEFAD993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857222" sldId="256"/>
            <ac:spMk id="11" creationId="{7CCFC2C6-6238-4A2F-93DE-2ADF74AF635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857222" sldId="256"/>
            <ac:spMk id="13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857222" sldId="256"/>
            <ac:spMk id="15" creationId="{08C9B587-E65E-4B52-B37C-ABEBB6E87928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3231013398" sldId="25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31013398" sldId="257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31013398" sldId="257"/>
            <ac:spMk id="6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31013398" sldId="257"/>
            <ac:spMk id="7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31013398" sldId="257"/>
            <ac:spMk id="8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31013398" sldId="257"/>
            <ac:spMk id="15" creationId="{463EEC44-1BA3-44ED-81FC-A644B04B2A44}"/>
          </ac:spMkLst>
        </pc:spChg>
        <pc:graphicFrameChg chg="mod ord modGraphic">
          <ac:chgData name="Alex Souza" userId="4abefd9ff5146cd9" providerId="Windows Live" clId="Web-{5F997674-A795-42CF-93B1-E5DE30F8EAD4}" dt="2021-03-06T00:12:55.085" v="1202"/>
          <ac:graphicFrameMkLst>
            <pc:docMk/>
            <pc:sldMk cId="3231013398" sldId="257"/>
            <ac:graphicFrameMk id="10" creationId="{2AC9D98F-E57B-4CA1-B3A9-AD4569048769}"/>
          </ac:graphicFrameMkLst>
        </pc:graphicFrame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870915130" sldId="25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2" creationId="{1B19E57C-53CA-4C35-B522-A6F7A556C17A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3" creationId="{DB7BC71B-06DD-4033-9F61-143C2D871A3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70915130" sldId="258"/>
            <ac:spMk id="14" creationId="{463EEC44-1BA3-44ED-81FC-A644B04B2A44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01:35:06.598" v="1390"/>
        <pc:sldMkLst>
          <pc:docMk/>
          <pc:sldMk cId="2600983279" sldId="26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600983279" sldId="260"/>
            <ac:spMk id="2" creationId="{36B098EE-460C-4967-88E7-69BAE4881146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01:35:20.301" v="1391"/>
        <pc:sldMkLst>
          <pc:docMk/>
          <pc:sldMk cId="784547017" sldId="26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84547017" sldId="261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84547017" sldId="261"/>
            <ac:spMk id="3" creationId="{DF93BBDD-86D2-4C51-8801-4D388FF10917}"/>
          </ac:spMkLst>
        </pc:spChg>
      </pc:sldChg>
      <pc:sldChg chg="addSp delSp modSp mod ord setBg modClrScheme setClrOvrMap delDesignElem chgLayout modNotes">
        <pc:chgData name="Alex Souza" userId="4abefd9ff5146cd9" providerId="Windows Live" clId="Web-{5F997674-A795-42CF-93B1-E5DE30F8EAD4}" dt="2021-03-06T01:49:44.713" v="1730"/>
        <pc:sldMkLst>
          <pc:docMk/>
          <pc:sldMk cId="1893150575" sldId="264"/>
        </pc:sldMkLst>
        <pc:spChg chg="mod ord">
          <ac:chgData name="Alex Souza" userId="4abefd9ff5146cd9" providerId="Windows Live" clId="Web-{5F997674-A795-42CF-93B1-E5DE30F8EAD4}" dt="2021-03-06T01:45:59.865" v="1692"/>
          <ac:spMkLst>
            <pc:docMk/>
            <pc:sldMk cId="1893150575" sldId="264"/>
            <ac:spMk id="2" creationId="{D4347FA0-B944-4243-BD6D-0A064EC93DFD}"/>
          </ac:spMkLst>
        </pc:spChg>
        <pc:spChg chg="mod ord">
          <ac:chgData name="Alex Souza" userId="4abefd9ff5146cd9" providerId="Windows Live" clId="Web-{5F997674-A795-42CF-93B1-E5DE30F8EAD4}" dt="2021-03-06T01:49:31.025" v="1729" actId="20577"/>
          <ac:spMkLst>
            <pc:docMk/>
            <pc:sldMk cId="1893150575" sldId="264"/>
            <ac:spMk id="3" creationId="{EE1D5C22-B539-4A5B-864C-374E25A9DDCA}"/>
          </ac:spMkLst>
        </pc:spChg>
        <pc:spChg chg="add del">
          <ac:chgData name="Alex Souza" userId="4abefd9ff5146cd9" providerId="Windows Live" clId="Web-{5F997674-A795-42CF-93B1-E5DE30F8EAD4}" dt="2021-03-06T01:45:59.865" v="1692"/>
          <ac:spMkLst>
            <pc:docMk/>
            <pc:sldMk cId="1893150575" sldId="264"/>
            <ac:spMk id="5" creationId="{EA67B5B4-3A24-436E-B663-1B2EBFF8A0CD}"/>
          </ac:spMkLst>
        </pc:spChg>
        <pc:spChg chg="add del">
          <ac:chgData name="Alex Souza" userId="4abefd9ff5146cd9" providerId="Windows Live" clId="Web-{5F997674-A795-42CF-93B1-E5DE30F8EAD4}" dt="2021-03-06T01:45:59.865" v="1692"/>
          <ac:spMkLst>
            <pc:docMk/>
            <pc:sldMk cId="1893150575" sldId="264"/>
            <ac:spMk id="6" creationId="{987FDF89-C993-41F4-A1B8-DBAFF16008A9}"/>
          </ac:spMkLst>
        </pc:spChg>
        <pc:spChg chg="add del">
          <ac:chgData name="Alex Souza" userId="4abefd9ff5146cd9" providerId="Windows Live" clId="Web-{5F997674-A795-42CF-93B1-E5DE30F8EAD4}" dt="2021-03-06T01:45:59.865" v="1692"/>
          <ac:spMkLst>
            <pc:docMk/>
            <pc:sldMk cId="1893150575" sldId="264"/>
            <ac:spMk id="7" creationId="{64E585EA-75FD-4025-8270-F66A58A15CD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3150575" sldId="264"/>
            <ac:spMk id="8" creationId="{801B3EC0-C865-4E52-A0F6-CB02B29A45FF}"/>
          </ac:spMkLst>
        </pc:spChg>
        <pc:spChg chg="add">
          <ac:chgData name="Alex Souza" userId="4abefd9ff5146cd9" providerId="Windows Live" clId="Web-{5F997674-A795-42CF-93B1-E5DE30F8EAD4}" dt="2021-03-06T01:45:59.865" v="1692"/>
          <ac:spMkLst>
            <pc:docMk/>
            <pc:sldMk cId="1893150575" sldId="264"/>
            <ac:spMk id="9" creationId="{E8A8EAB8-D2FF-444D-B34B-7D32F106AD0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3150575" sldId="264"/>
            <ac:spMk id="10" creationId="{066346BE-FDB4-4772-A696-0719490ABD6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3150575" sldId="264"/>
            <ac:spMk id="12" creationId="{FB92FFCE-0C90-454E-AA25-D4EE9A6C39C5}"/>
          </ac:spMkLst>
        </pc:spChg>
        <pc:cxnChg chg="add">
          <ac:chgData name="Alex Souza" userId="4abefd9ff5146cd9" providerId="Windows Live" clId="Web-{5F997674-A795-42CF-93B1-E5DE30F8EAD4}" dt="2021-03-06T01:45:59.865" v="1692"/>
          <ac:cxnSpMkLst>
            <pc:docMk/>
            <pc:sldMk cId="1893150575" sldId="264"/>
            <ac:cxnSpMk id="14" creationId="{067633D1-6EE6-4118-B9F0-B363477BEE7A}"/>
          </ac:cxnSpMkLst>
        </pc:cxnChg>
        <pc:cxnChg chg="add">
          <ac:chgData name="Alex Souza" userId="4abefd9ff5146cd9" providerId="Windows Live" clId="Web-{5F997674-A795-42CF-93B1-E5DE30F8EAD4}" dt="2021-03-06T01:45:59.865" v="1692"/>
          <ac:cxnSpMkLst>
            <pc:docMk/>
            <pc:sldMk cId="1893150575" sldId="264"/>
            <ac:cxnSpMk id="16" creationId="{4AD7FFC6-42A9-49CB-B5E9-B3F6B038331B}"/>
          </ac:cxnSpMkLst>
        </pc:cxnChg>
      </pc:sldChg>
      <pc:sldChg chg="delSp modSp del mod modClrScheme delDesignElem chgLayout">
        <pc:chgData name="Alex Souza" userId="4abefd9ff5146cd9" providerId="Windows Live" clId="Web-{5F997674-A795-42CF-93B1-E5DE30F8EAD4}" dt="2021-03-06T01:39:14.759" v="1402"/>
        <pc:sldMkLst>
          <pc:docMk/>
          <pc:sldMk cId="3038173276" sldId="26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2" creationId="{1842777C-75F3-4C16-878F-D0B4CCDE639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53" creationId="{50E4C519-FBE9-4ABE-A8F9-C2CBE326932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54" creationId="{80EC29FB-299E-49F3-8C7B-01199632A30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55" creationId="{C29A2522-B27A-45C5-897B-79A1407D159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56" creationId="{98E79BE4-34FE-485A-98A5-92CE8F7C474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038173276" sldId="265"/>
            <ac:spMk id="57" creationId="{7A5F0580-5EE9-419F-96EE-B6529EF6E7D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0:58.245" v="2014"/>
        <pc:sldMkLst>
          <pc:docMk/>
          <pc:sldMk cId="139654809" sldId="26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9654809" sldId="266"/>
            <ac:spMk id="2" creationId="{134B7449-4620-4201-A9C1-157193D5C49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9654809" sldId="266"/>
            <ac:spMk id="3" creationId="{112B7659-E622-4CA9-8F48-09B267833F9E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772048906" sldId="27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2" creationId="{E1474104-2629-4BCC-9F0B-0DBBA3632AE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23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25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27" creationId="{FFD48BC7-DC40-47DE-87EE-9F4B6ECB9ABB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29" creationId="{E502BBC7-2C76-46F3-BC24-5985BC13DB8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31" creationId="{9C45F024-2468-4D8A-9E11-BB2B1E0A3B3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72048906" sldId="277"/>
            <ac:spMk id="33" creationId="{3629484E-3792-4B3D-89AD-7C8A1ED0E0D4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01:35:01.270" v="1388"/>
        <pc:sldMkLst>
          <pc:docMk/>
          <pc:sldMk cId="4240465656" sldId="28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" creationId="{9A5BBDD5-1792-43CE-B401-106355084FB9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0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2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4" creationId="{C7B352FC-1F44-4AB9-A2BD-FBF231C6B1C1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6" creationId="{0ADDB668-2CA4-4D2B-9C34-3487CA330BA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28" creationId="{2568BC19-F052-4108-93E1-6A3D1DEC072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240465656" sldId="284"/>
            <ac:spMk id="30" creationId="{D5FD337D-4D6B-4C8B-B6F5-121097E09881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38589994" sldId="28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8589994" sldId="285"/>
            <ac:spMk id="2" creationId="{82FCDE8F-2D8B-4C0B-9274-9C5ADD398CB5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38589994" sldId="285"/>
            <ac:picMk id="4" creationId="{C066D9B5-1640-48B2-BF4E-66C3EACA97E9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01:35:03.723" v="1389"/>
        <pc:sldMkLst>
          <pc:docMk/>
          <pc:sldMk cId="2913752695" sldId="28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2" creationId="{A0A5F1C5-26C9-434D-A396-F3A83B87878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11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13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15" creationId="{FC3D2873-2194-4FB0-BFBA-7E7EEB98486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17" creationId="{B228652A-FD81-4A3C-B164-2012BF4EEA5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19" creationId="{FE8F25D8-4980-4C67-9E0C-7BE94C9CBFE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21" creationId="{1A214C69-1234-4E5D-91CD-BEA00204258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13752695" sldId="286"/>
            <ac:spMk id="23" creationId="{F86E49C8-40C0-4E80-BAC0-9A66298F1D1C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01:35:29.426" v="1393"/>
        <pc:sldMkLst>
          <pc:docMk/>
          <pc:sldMk cId="3756827757" sldId="28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56827757" sldId="287"/>
            <ac:spMk id="2" creationId="{95AEAE7C-7FB6-4048-9E93-B103CF9F5932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01:35:20.504" v="1392"/>
        <pc:sldMkLst>
          <pc:docMk/>
          <pc:sldMk cId="2179792508" sldId="28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79792508" sldId="288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79792508" sldId="288"/>
            <ac:spMk id="3" creationId="{DF93BBDD-86D2-4C51-8801-4D388FF10917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04.276" v="2015"/>
        <pc:sldMkLst>
          <pc:docMk/>
          <pc:sldMk cId="3127253820" sldId="29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127253820" sldId="294"/>
            <ac:spMk id="2" creationId="{D0D84816-7B02-47BA-ADFD-8CCD80391C1D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127253820" sldId="294"/>
            <ac:spMk id="3" creationId="{7CBF3FE2-1BDA-4BAA-95FD-98638224FB6C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06.152" v="2016"/>
        <pc:sldMkLst>
          <pc:docMk/>
          <pc:sldMk cId="3228269719" sldId="29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28269719" sldId="295"/>
            <ac:spMk id="2" creationId="{D0D84816-7B02-47BA-ADFD-8CCD80391C1D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28269719" sldId="295"/>
            <ac:spMk id="3" creationId="{7CBF3FE2-1BDA-4BAA-95FD-98638224FB6C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06.855" v="2017"/>
        <pc:sldMkLst>
          <pc:docMk/>
          <pc:sldMk cId="1333291905" sldId="29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33291905" sldId="296"/>
            <ac:spMk id="2" creationId="{D0D84816-7B02-47BA-ADFD-8CCD80391C1D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33291905" sldId="296"/>
            <ac:spMk id="3" creationId="{7CBF3FE2-1BDA-4BAA-95FD-98638224FB6C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07.652" v="2018"/>
        <pc:sldMkLst>
          <pc:docMk/>
          <pc:sldMk cId="1538490164" sldId="29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538490164" sldId="297"/>
            <ac:spMk id="2" creationId="{DC7EDA67-2DCC-47AF-AE56-BED47D8EA3F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538490164" sldId="297"/>
            <ac:spMk id="6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538490164" sldId="297"/>
            <ac:spMk id="7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538490164" sldId="297"/>
            <ac:spMk id="8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538490164" sldId="297"/>
            <ac:spMk id="10" creationId="{A44CD100-6267-4E62-AA64-2182A3A6A1C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11.152" v="2019"/>
        <pc:sldMkLst>
          <pc:docMk/>
          <pc:sldMk cId="3951265216" sldId="29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51265216" sldId="298"/>
            <ac:spMk id="2" creationId="{C4D24647-5C75-4B20-B63F-AD289B11CC8D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51265216" sldId="298"/>
            <ac:spMk id="3" creationId="{790BF3E1-AE35-46C4-8433-1F9DBBDC0F3B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13.089" v="2020"/>
        <pc:sldMkLst>
          <pc:docMk/>
          <pc:sldMk cId="1247740062" sldId="29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47740062" sldId="299"/>
            <ac:spMk id="2" creationId="{5A641BA9-EE0C-47BF-9430-BB1E80284E21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47740062" sldId="299"/>
            <ac:spMk id="3" creationId="{CB8F0639-A929-45A3-8C28-470C7677B772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14.480" v="2021"/>
        <pc:sldMkLst>
          <pc:docMk/>
          <pc:sldMk cId="3718335641" sldId="30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18335641" sldId="300"/>
            <ac:spMk id="2" creationId="{6FFFE7E8-FF28-4A71-B6AE-0BC71003427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18335641" sldId="300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18335641" sldId="300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18335641" sldId="300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18335641" sldId="300"/>
            <ac:spMk id="15" creationId="{A44CD100-6267-4E62-AA64-2182A3A6A1C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17.840" v="2022"/>
        <pc:sldMkLst>
          <pc:docMk/>
          <pc:sldMk cId="1385328709" sldId="30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85328709" sldId="301"/>
            <ac:spMk id="2" creationId="{67F2BA36-569C-45E1-92FA-48DAAABC74AA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85328709" sldId="301"/>
            <ac:spMk id="3" creationId="{81A25CB2-AB7C-4365-B1E6-56EB6BAE31D1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19.668" v="2023"/>
        <pc:sldMkLst>
          <pc:docMk/>
          <pc:sldMk cId="144404569" sldId="30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44404569" sldId="302"/>
            <ac:spMk id="2" creationId="{9FF67291-1DF5-458B-BAEF-147AAC0D25FB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44404569" sldId="302"/>
            <ac:spMk id="3" creationId="{DB67591A-D1CA-4EB9-9BB4-6D58DADBC827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20.715" v="2024"/>
        <pc:sldMkLst>
          <pc:docMk/>
          <pc:sldMk cId="3784282019" sldId="30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84282019" sldId="303"/>
            <ac:spMk id="2" creationId="{9972F265-2E76-4B3B-BE1A-E3BA91368A5C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84282019" sldId="303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84282019" sldId="303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84282019" sldId="303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84282019" sldId="303"/>
            <ac:spMk id="15" creationId="{A44CD100-6267-4E62-AA64-2182A3A6A1C0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3784282019" sldId="303"/>
            <ac:picMk id="4" creationId="{F70CDD20-C374-45E9-8EDD-BF506EA4E5E2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1:21.231" v="2025"/>
        <pc:sldMkLst>
          <pc:docMk/>
          <pc:sldMk cId="1607804977" sldId="30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07804977" sldId="304"/>
            <ac:spMk id="2" creationId="{7377B80C-B2F6-4B97-BC14-798DBB47D9FB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07804977" sldId="304"/>
            <ac:spMk id="3" creationId="{1F2FFF7A-6C39-42CF-BE96-84900BDE513E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22.215" v="2026"/>
        <pc:sldMkLst>
          <pc:docMk/>
          <pc:sldMk cId="718637812" sldId="30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18637812" sldId="305"/>
            <ac:spMk id="2" creationId="{368CD485-2B98-4663-9962-600D777F505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18637812" sldId="305"/>
            <ac:spMk id="3" creationId="{14AEB876-E0D3-43B4-9336-F954235DAF8E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23.231" v="2027"/>
        <pc:sldMkLst>
          <pc:docMk/>
          <pc:sldMk cId="3654118449" sldId="30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54118449" sldId="306"/>
            <ac:spMk id="2" creationId="{337220D9-8DF4-4D7D-BB08-C083B96F3B79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54118449" sldId="306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54118449" sldId="306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54118449" sldId="306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54118449" sldId="306"/>
            <ac:spMk id="15" creationId="{A44CD100-6267-4E62-AA64-2182A3A6A1C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24.293" v="2028"/>
        <pc:sldMkLst>
          <pc:docMk/>
          <pc:sldMk cId="1741599812" sldId="30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41599812" sldId="307"/>
            <ac:spMk id="2" creationId="{16070DBB-337A-4B16-AC66-0144CE2C46F7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41599812" sldId="307"/>
            <ac:spMk id="3" creationId="{CDF593D1-3F3C-4370-88BC-7F978088BC82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25.809" v="2029"/>
        <pc:sldMkLst>
          <pc:docMk/>
          <pc:sldMk cId="3362932322" sldId="30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62932322" sldId="308"/>
            <ac:spMk id="2" creationId="{44EFC2DA-2803-4E2A-990E-99ED385E5BE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2932322" sldId="308"/>
            <ac:spMk id="24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2932322" sldId="308"/>
            <ac:spMk id="26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2932322" sldId="308"/>
            <ac:spMk id="28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2932322" sldId="308"/>
            <ac:spMk id="30" creationId="{A44CD100-6267-4E62-AA64-2182A3A6A1C0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3362932322" sldId="308"/>
            <ac:picMk id="4" creationId="{1B8668A3-5BF8-478E-BE8F-1D82B9BF735F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1:27.325" v="2030"/>
        <pc:sldMkLst>
          <pc:docMk/>
          <pc:sldMk cId="3179959756" sldId="31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179959756" sldId="310"/>
            <ac:spMk id="2" creationId="{1E2CEDA2-E037-442E-A467-189156A834E1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29.153" v="2031"/>
        <pc:sldMkLst>
          <pc:docMk/>
          <pc:sldMk cId="1003176318" sldId="31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03176318" sldId="311"/>
            <ac:spMk id="16" creationId="{E9BC5B79-B912-427C-8219-E3E50943FCDE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30.637" v="2032"/>
        <pc:sldMkLst>
          <pc:docMk/>
          <pc:sldMk cId="3825476614" sldId="31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" creationId="{46F368B5-7569-43FB-87F9-3DF58A2986E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0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2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4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6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28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825476614" sldId="312"/>
            <ac:spMk id="30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3825476614" sldId="312"/>
            <ac:picMk id="4" creationId="{729D1274-F535-4D7B-9BD0-966429BC7537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31:31.825" v="2033"/>
        <pc:sldMkLst>
          <pc:docMk/>
          <pc:sldMk cId="3245777440" sldId="31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2" creationId="{7C5E5C68-5384-491F-BD2A-5AC649E834CE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3" creationId="{03EE81CA-9722-419C-BA47-E01BE5EEB801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245777440" sldId="313"/>
            <ac:spMk id="14" creationId="{463EEC44-1BA3-44ED-81FC-A644B04B2A44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33.059" v="2034"/>
        <pc:sldMkLst>
          <pc:docMk/>
          <pc:sldMk cId="1262414230" sldId="31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" creationId="{EA913810-AEAE-4EA0-A7FE-A5C11A2458E1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0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2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4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6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28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62414230" sldId="314"/>
            <ac:spMk id="30" creationId="{08C9B587-E65E-4B52-B37C-ABEBB6E87928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34.622" v="2035"/>
        <pc:sldMkLst>
          <pc:docMk/>
          <pc:sldMk cId="3895980346" sldId="31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95980346" sldId="315"/>
            <ac:spMk id="2" creationId="{0EA2B831-C5A5-4CFC-AD6B-EB400F2AFAB3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95980346" sldId="315"/>
            <ac:spMk id="3" creationId="{A460BCF3-2499-44D3-ABD0-D6F9385E9363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35.263" v="2036"/>
        <pc:sldMkLst>
          <pc:docMk/>
          <pc:sldMk cId="2049646721" sldId="31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2" creationId="{ACBDD361-A41C-428C-BE48-97870259D36D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49646721" sldId="316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2049646721" sldId="316"/>
            <ac:picMk id="4" creationId="{0F04AB97-2EC3-4098-B7F1-A88A2C290794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31:36.966" v="2037"/>
        <pc:sldMkLst>
          <pc:docMk/>
          <pc:sldMk cId="2743110588" sldId="31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2" creationId="{EB18A4AB-A0F9-4FA3-970C-772CCC5BDC97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3" creationId="{D7CC1B20-ECAB-43B5-BD0D-25397A8474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17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19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21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43110588" sldId="317"/>
            <ac:spMk id="23" creationId="{463EEC44-1BA3-44ED-81FC-A644B04B2A44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39.403" v="2039"/>
        <pc:sldMkLst>
          <pc:docMk/>
          <pc:sldMk cId="1890817025" sldId="31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2" creationId="{BAEC13AD-05F2-47B0-8C69-25A993DC8292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3" creationId="{1A24A516-13E1-40A7-AA00-DFDF34C7D38C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17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19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21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890817025" sldId="318"/>
            <ac:spMk id="23" creationId="{463EEC44-1BA3-44ED-81FC-A644B04B2A44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40.388" v="2040"/>
        <pc:sldMkLst>
          <pc:docMk/>
          <pc:sldMk cId="1116105365" sldId="31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2" creationId="{9F68DFD2-B6D8-47BA-95D9-E9307811C48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16105365" sldId="319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116105365" sldId="319"/>
            <ac:picMk id="4" creationId="{24D9FB4B-2E37-4F83-B7A9-A3154568F2B3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1:41.591" v="2041"/>
        <pc:sldMkLst>
          <pc:docMk/>
          <pc:sldMk cId="2702382407" sldId="32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02382407" sldId="320"/>
            <ac:spMk id="2" creationId="{065977A1-29B9-48BA-BF82-AAFD2B6BD1B1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02382407" sldId="320"/>
            <ac:spMk id="3" creationId="{5667C0AA-4D44-46CC-849C-FC62C03C3436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38.247" v="2038"/>
        <pc:sldMkLst>
          <pc:docMk/>
          <pc:sldMk cId="1616412608" sldId="32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2" creationId="{68DDB922-27BF-4D20-BAD2-BFD56091E651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412608" sldId="321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616412608" sldId="321"/>
            <ac:picMk id="4" creationId="{D324238A-F8C0-4B22-A4AF-F2E9B9FAB2C6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31:43.904" v="2042"/>
        <pc:sldMkLst>
          <pc:docMk/>
          <pc:sldMk cId="1452644814" sldId="32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452644814" sldId="322"/>
            <ac:spMk id="2" creationId="{053E4083-DE95-49CC-9831-47837F85933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452644814" sldId="322"/>
            <ac:spMk id="18" creationId="{726908CC-6AC4-4222-8250-B90B6072E8AC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452644814" sldId="322"/>
            <ac:spMk id="20" creationId="{F2F606D8-696E-4B76-BB10-43672AA1475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452644814" sldId="322"/>
            <ac:spMk id="22" creationId="{3ABF1881-5AFD-48F9-979A-19EE2FE30A33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1452644814" sldId="322"/>
            <ac:graphicFrameMk id="5" creationId="{46CCBD65-2B4E-48B6-80E6-F0A6E7E1308E}"/>
          </ac:graphicFrameMkLst>
        </pc:graphicFrameChg>
      </pc:sldChg>
      <pc:sldChg chg="delSp modSp del mod modClrScheme delDesignElem chgLayout">
        <pc:chgData name="Alex Souza" userId="4abefd9ff5146cd9" providerId="Windows Live" clId="Web-{5F997674-A795-42CF-93B1-E5DE30F8EAD4}" dt="2021-03-06T21:31:43.951" v="2043"/>
        <pc:sldMkLst>
          <pc:docMk/>
          <pc:sldMk cId="2814172064" sldId="32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2" creationId="{BD7B126F-DB10-46F2-AA14-31335379EE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814172064" sldId="323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2814172064" sldId="323"/>
            <ac:picMk id="4" creationId="{E1C92ECF-12F9-46AA-BB83-9D5AFBEEC7CA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1:44.826" v="2044"/>
        <pc:sldMkLst>
          <pc:docMk/>
          <pc:sldMk cId="3108626157" sldId="32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108626157" sldId="324"/>
            <ac:spMk id="2" creationId="{32AE8FCF-4413-4D2B-8EBB-2DBD261F986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108626157" sldId="324"/>
            <ac:spMk id="3" creationId="{DC650B50-CA55-4ABE-AF0E-A36D2D50ABE2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47.045" v="2045"/>
        <pc:sldMkLst>
          <pc:docMk/>
          <pc:sldMk cId="1188139975" sldId="32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2" creationId="{63431084-C65D-4E13-9B5F-B233BFA39B5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6" creationId="{0288C6B4-AFC3-407F-A595-EFFD38D4CCA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7" creationId="{CF236821-17FE-429B-8D2C-08E13A64EA4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10" creationId="{C0BDBCD2-E081-43AB-9119-C55465E5975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12" creationId="{98E79BE4-34FE-485A-98A5-92CE8F7C474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88139975" sldId="325"/>
            <ac:spMk id="14" creationId="{7A5F0580-5EE9-419F-96EE-B6529EF6E7D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48.529" v="2046"/>
        <pc:sldMkLst>
          <pc:docMk/>
          <pc:sldMk cId="2437919185" sldId="32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37919185" sldId="326"/>
            <ac:spMk id="2" creationId="{B4769ED5-B1C6-4565-A4D5-9A352BB16896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37919185" sldId="326"/>
            <ac:spMk id="3" creationId="{FB961836-7F15-4DDE-9DD3-C529EDC6BA54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50.013" v="2047"/>
        <pc:sldMkLst>
          <pc:docMk/>
          <pc:sldMk cId="658609847" sldId="32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58609847" sldId="327"/>
            <ac:spMk id="2" creationId="{2DF9287D-DB6E-43DF-84BE-B259E9F8295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58609847" sldId="327"/>
            <ac:spMk id="3" creationId="{80C05A78-2A69-411D-9FCB-99D5D638811D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50.467" v="2048"/>
        <pc:sldMkLst>
          <pc:docMk/>
          <pc:sldMk cId="1722690160" sldId="32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22690160" sldId="328"/>
            <ac:spMk id="2" creationId="{C9813FAA-6FBC-4F1A-98CD-F92BEC8BC2C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22690160" sldId="328"/>
            <ac:spMk id="3" creationId="{8A88306C-0596-4D4C-897F-3CC97AA1D8BB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51.560" v="2049"/>
        <pc:sldMkLst>
          <pc:docMk/>
          <pc:sldMk cId="2905131995" sldId="32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2" creationId="{624A318F-3BB8-4E8D-A136-D31F514039E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905131995" sldId="329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2905131995" sldId="329"/>
            <ac:picMk id="4" creationId="{B981E563-E5E9-4FB7-9E1A-B62D60747534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1:52.811" v="2050"/>
        <pc:sldMkLst>
          <pc:docMk/>
          <pc:sldMk cId="908863727" sldId="33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08863727" sldId="330"/>
            <ac:spMk id="2" creationId="{5BBD8FA4-7183-42A2-BAB6-CFC15A3A78C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08863727" sldId="330"/>
            <ac:spMk id="3" creationId="{BBE3D626-4FCF-4869-B566-D9ED380D485B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54.076" v="2051"/>
        <pc:sldMkLst>
          <pc:docMk/>
          <pc:sldMk cId="2710555146" sldId="33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2" creationId="{C9131D9C-C559-466C-ADE5-CE6EC0BCBC85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3" creationId="{4C95652F-21A6-4B94-9A61-94EA5B1C051D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10555146" sldId="331"/>
            <ac:spMk id="14" creationId="{463EEC44-1BA3-44ED-81FC-A644B04B2A44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1:55.373" v="2053"/>
        <pc:sldMkLst>
          <pc:docMk/>
          <pc:sldMk cId="2018170515" sldId="33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18170515" sldId="332"/>
            <ac:spMk id="2" creationId="{7152BEF7-7DF3-498F-BEAC-E9C5DFE11C6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18170515" sldId="332"/>
            <ac:spMk id="3" creationId="{CF58125E-422C-4A9E-BBEC-8F47E2F8DAD8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54.670" v="2052"/>
        <pc:sldMkLst>
          <pc:docMk/>
          <pc:sldMk cId="4161893027" sldId="33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161893027" sldId="333"/>
            <ac:spMk id="16" creationId="{E9BC5B79-B912-427C-8219-E3E50943FCDE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1:58.264" v="2054"/>
        <pc:sldMkLst>
          <pc:docMk/>
          <pc:sldMk cId="1710722033" sldId="33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10722033" sldId="334"/>
            <ac:spMk id="2" creationId="{4853660A-0F4C-4EA3-ABED-359D5E8752C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10722033" sldId="334"/>
            <ac:spMk id="9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10722033" sldId="334"/>
            <ac:spMk id="11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10722033" sldId="334"/>
            <ac:spMk id="13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710722033" sldId="334"/>
            <ac:spMk id="15" creationId="{463EEC44-1BA3-44ED-81FC-A644B04B2A44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1710722033" sldId="334"/>
            <ac:graphicFrameMk id="5" creationId="{24F5DF2A-4382-4733-B307-6A6A05DDE43B}"/>
          </ac:graphicFrameMkLst>
        </pc:graphicFrameChg>
      </pc:sldChg>
      <pc:sldChg chg="modSp del mod modClrScheme chgLayout">
        <pc:chgData name="Alex Souza" userId="4abefd9ff5146cd9" providerId="Windows Live" clId="Web-{5F997674-A795-42CF-93B1-E5DE30F8EAD4}" dt="2021-03-06T21:31:59.202" v="2055"/>
        <pc:sldMkLst>
          <pc:docMk/>
          <pc:sldMk cId="3614406011" sldId="33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14406011" sldId="335"/>
            <ac:spMk id="2" creationId="{FA846F9C-D913-41A2-9CA4-552BFE787AF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14406011" sldId="335"/>
            <ac:spMk id="3" creationId="{2D26B43D-5EC2-49B3-8AC6-947369A0C669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0.139" v="2056"/>
        <pc:sldMkLst>
          <pc:docMk/>
          <pc:sldMk cId="2164388761" sldId="33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64388761" sldId="336"/>
            <ac:spMk id="2" creationId="{FA846F9C-D913-41A2-9CA4-552BFE787AF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64388761" sldId="336"/>
            <ac:spMk id="3" creationId="{2D26B43D-5EC2-49B3-8AC6-947369A0C669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1.092" v="2057"/>
        <pc:sldMkLst>
          <pc:docMk/>
          <pc:sldMk cId="2533089653" sldId="33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33089653" sldId="337"/>
            <ac:spMk id="2" creationId="{2CBD2005-1C37-4C31-870E-E81EC246E40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33089653" sldId="337"/>
            <ac:spMk id="3" creationId="{F26D753B-7734-4C1B-A601-81644C080D5A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2.030" v="2058"/>
        <pc:sldMkLst>
          <pc:docMk/>
          <pc:sldMk cId="2414886269" sldId="33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14886269" sldId="338"/>
            <ac:spMk id="2" creationId="{2CBD2005-1C37-4C31-870E-E81EC246E40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14886269" sldId="338"/>
            <ac:spMk id="3" creationId="{F26D753B-7734-4C1B-A601-81644C080D5A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2.967" v="2059"/>
        <pc:sldMkLst>
          <pc:docMk/>
          <pc:sldMk cId="3962296171" sldId="33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62296171" sldId="339"/>
            <ac:spMk id="2" creationId="{2CBD2005-1C37-4C31-870E-E81EC246E40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62296171" sldId="339"/>
            <ac:spMk id="3" creationId="{F26D753B-7734-4C1B-A601-81644C080D5A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4.061" v="2060"/>
        <pc:sldMkLst>
          <pc:docMk/>
          <pc:sldMk cId="802125657" sldId="34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802125657" sldId="340"/>
            <ac:spMk id="2" creationId="{2CBD2005-1C37-4C31-870E-E81EC246E40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802125657" sldId="340"/>
            <ac:spMk id="3" creationId="{F26D753B-7734-4C1B-A601-81644C080D5A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5.358" v="2061"/>
        <pc:sldMkLst>
          <pc:docMk/>
          <pc:sldMk cId="2783271951" sldId="34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83271951" sldId="341"/>
            <ac:spMk id="2" creationId="{2CBD2005-1C37-4C31-870E-E81EC246E40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83271951" sldId="341"/>
            <ac:spMk id="3" creationId="{F26D753B-7734-4C1B-A601-81644C080D5A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6.108" v="2062"/>
        <pc:sldMkLst>
          <pc:docMk/>
          <pc:sldMk cId="268527537" sldId="34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68527537" sldId="342"/>
            <ac:spMk id="2" creationId="{FA846F9C-D913-41A2-9CA4-552BFE787AF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68527537" sldId="342"/>
            <ac:spMk id="3" creationId="{2D26B43D-5EC2-49B3-8AC6-947369A0C669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6.936" v="2063"/>
        <pc:sldMkLst>
          <pc:docMk/>
          <pc:sldMk cId="594968789" sldId="34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94968789" sldId="343"/>
            <ac:spMk id="2" creationId="{FA846F9C-D913-41A2-9CA4-552BFE787AF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94968789" sldId="343"/>
            <ac:spMk id="3" creationId="{2D26B43D-5EC2-49B3-8AC6-947369A0C669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8.077" v="2064"/>
        <pc:sldMkLst>
          <pc:docMk/>
          <pc:sldMk cId="1903706958" sldId="34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903706958" sldId="344"/>
            <ac:spMk id="2" creationId="{FA846F9C-D913-41A2-9CA4-552BFE787AF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903706958" sldId="344"/>
            <ac:spMk id="3" creationId="{2D26B43D-5EC2-49B3-8AC6-947369A0C669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08.796" v="2065"/>
        <pc:sldMkLst>
          <pc:docMk/>
          <pc:sldMk cId="3865226034" sldId="34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65226034" sldId="345"/>
            <ac:spMk id="2" creationId="{AAFE527C-42D8-41A2-9CAF-4F03309F439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65226034" sldId="345"/>
            <ac:spMk id="3" creationId="{C107EB37-2523-40EF-831C-7697D1E5BA87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10.452" v="2066"/>
        <pc:sldMkLst>
          <pc:docMk/>
          <pc:sldMk cId="2225628527" sldId="34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25628527" sldId="346"/>
            <ac:spMk id="16" creationId="{E9BC5B79-B912-427C-8219-E3E50943FCDE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11.515" v="2067"/>
        <pc:sldMkLst>
          <pc:docMk/>
          <pc:sldMk cId="3616965896" sldId="34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16965896" sldId="347"/>
            <ac:spMk id="2" creationId="{471C2132-A3FD-4CA1-8E41-6921A92265AE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16965896" sldId="347"/>
            <ac:spMk id="3" creationId="{88079A31-D801-4C68-B56E-D10A5B2F3992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12.234" v="2068"/>
        <pc:sldMkLst>
          <pc:docMk/>
          <pc:sldMk cId="539659362" sldId="34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39659362" sldId="348"/>
            <ac:spMk id="2" creationId="{9D54B9A8-6271-45EE-9988-B46FD18292C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39659362" sldId="348"/>
            <ac:spMk id="3" creationId="{BE29A1F5-FAF1-4638-A704-066DD7A441D6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13.030" v="2069"/>
        <pc:sldMkLst>
          <pc:docMk/>
          <pc:sldMk cId="3658552477" sldId="34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58552477" sldId="349"/>
            <ac:spMk id="2" creationId="{9D54B9A8-6271-45EE-9988-B46FD18292C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3658552477" sldId="349"/>
            <ac:picMk id="6" creationId="{5523ECFC-5EA3-4B42-BA2A-673B4F7DF50E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2:14.171" v="2070"/>
        <pc:sldMkLst>
          <pc:docMk/>
          <pc:sldMk cId="3040620036" sldId="35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40620036" sldId="350"/>
            <ac:spMk id="2" creationId="{1F0DF7AC-5665-46D2-848F-B554B348BDAE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40620036" sldId="350"/>
            <ac:spMk id="3" creationId="{E9FCF889-8E57-4FB6-9672-D686993C2687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14.968" v="2071"/>
        <pc:sldMkLst>
          <pc:docMk/>
          <pc:sldMk cId="1316142590" sldId="35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16142590" sldId="351"/>
            <ac:spMk id="2" creationId="{1F0DF7AC-5665-46D2-848F-B554B348BDAE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16.156" v="2072"/>
        <pc:sldMkLst>
          <pc:docMk/>
          <pc:sldMk cId="1641224896" sldId="35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2" creationId="{B47A82F1-31F0-4501-9F26-EBD31B7874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41224896" sldId="352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641224896" sldId="352"/>
            <ac:picMk id="4" creationId="{E4E725E8-7C93-48D7-B56F-38690483C910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2:16.890" v="2073"/>
        <pc:sldMkLst>
          <pc:docMk/>
          <pc:sldMk cId="2118366190" sldId="35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18366190" sldId="353"/>
            <ac:spMk id="2" creationId="{29F36C8D-3608-4C91-B778-346856E9728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18366190" sldId="353"/>
            <ac:spMk id="3" creationId="{49F09A61-F745-420A-8BB9-AE4E14DB1DB1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17.687" v="2074"/>
        <pc:sldMkLst>
          <pc:docMk/>
          <pc:sldMk cId="2306565923" sldId="35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306565923" sldId="354"/>
            <ac:spMk id="2" creationId="{29F36C8D-3608-4C91-B778-346856E9728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2306565923" sldId="354"/>
            <ac:picMk id="10" creationId="{12175C95-5065-4C18-B7D6-CDC5498DD20E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21:32:18.875" v="2075"/>
        <pc:sldMkLst>
          <pc:docMk/>
          <pc:sldMk cId="206705708" sldId="35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6705708" sldId="355"/>
            <ac:spMk id="2" creationId="{31518C27-13E4-473A-B4DF-418E63191B82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6705708" sldId="355"/>
            <ac:spMk id="3" creationId="{A04BB439-086B-417D-8997-0202A51032AD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19.906" v="2076"/>
        <pc:sldMkLst>
          <pc:docMk/>
          <pc:sldMk cId="4046638580" sldId="35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2" creationId="{31518C27-13E4-473A-B4DF-418E63191B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8" creationId="{0288C6B4-AFC3-407F-A595-EFFD38D4CCA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9" creationId="{CF236821-17FE-429B-8D2C-08E13A64EA4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12" creationId="{C0BDBCD2-E081-43AB-9119-C55465E5975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14" creationId="{98E79BE4-34FE-485A-98A5-92CE8F7C474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046638580" sldId="356"/>
            <ac:spMk id="16" creationId="{7A5F0580-5EE9-419F-96EE-B6529EF6E7D0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20.546" v="2077"/>
        <pc:sldMkLst>
          <pc:docMk/>
          <pc:sldMk cId="1351780440" sldId="35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51780440" sldId="357"/>
            <ac:spMk id="2" creationId="{D6AF3277-05EA-44FC-9433-867D9A7650C9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51780440" sldId="357"/>
            <ac:spMk id="3" creationId="{76F9E5CA-7EE9-42BA-8971-3980C6E9772D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21.453" v="2078"/>
        <pc:sldMkLst>
          <pc:docMk/>
          <pc:sldMk cId="441063146" sldId="35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441063146" sldId="358"/>
            <ac:spMk id="16" creationId="{E9BC5B79-B912-427C-8219-E3E50943FCDE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22.140" v="2079"/>
        <pc:sldMkLst>
          <pc:docMk/>
          <pc:sldMk cId="3431534534" sldId="35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2" creationId="{A5412F93-AF79-4AD9-82AB-79532CB8C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13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15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17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431534534" sldId="359"/>
            <ac:spMk id="19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3431534534" sldId="359"/>
            <ac:picMk id="4" creationId="{D0A66350-77C8-450E-A440-58C9A272CA33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32:24.078" v="2080"/>
        <pc:sldMkLst>
          <pc:docMk/>
          <pc:sldMk cId="2720220275" sldId="36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2" creationId="{80B27E68-E57E-429D-8D0A-2A151B33C3A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3" creationId="{5F88590F-DD18-41C7-A507-C59A9E613B5B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720220275" sldId="360"/>
            <ac:spMk id="14" creationId="{463EEC44-1BA3-44ED-81FC-A644B04B2A44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2:25.656" v="2081"/>
        <pc:sldMkLst>
          <pc:docMk/>
          <pc:sldMk cId="199297209" sldId="36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99297209" sldId="361"/>
            <ac:spMk id="2" creationId="{85FF2016-3EC3-4B1F-8BD6-D58C05F0984C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28.328" v="2082"/>
        <pc:sldMkLst>
          <pc:docMk/>
          <pc:sldMk cId="1376525093" sldId="36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76525093" sldId="362"/>
            <ac:spMk id="2" creationId="{C6BA70F7-EAAC-4D80-A1B7-A0803E70CEE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76525093" sldId="362"/>
            <ac:spMk id="6" creationId="{B5416EBC-B41E-4F8A-BE9F-07301B682CBD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76525093" sldId="362"/>
            <ac:spMk id="7" creationId="{AFF79527-C7F1-4E06-8126-A8E8C5FEBFC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76525093" sldId="362"/>
            <ac:spMk id="8" creationId="{55986208-8A53-4E92-9197-6B57BCCB2F37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1376525093" sldId="362"/>
            <ac:graphicFrameMk id="10" creationId="{79396CFC-6A44-41DA-8CE2-FE0A74239835}"/>
          </ac:graphicFrameMkLst>
        </pc:graphicFrameChg>
      </pc:sldChg>
      <pc:sldChg chg="modSp del mod modClrScheme chgLayout">
        <pc:chgData name="Alex Souza" userId="4abefd9ff5146cd9" providerId="Windows Live" clId="Web-{5F997674-A795-42CF-93B1-E5DE30F8EAD4}" dt="2021-03-06T21:32:28.359" v="2083"/>
        <pc:sldMkLst>
          <pc:docMk/>
          <pc:sldMk cId="3599721192" sldId="36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99721192" sldId="363"/>
            <ac:spMk id="2" creationId="{C6BA70F7-EAAC-4D80-A1B7-A0803E70CEE6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99721192" sldId="363"/>
            <ac:spMk id="3" creationId="{6270C43D-CFE9-43DC-AA77-B94B0C618515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01:37:11.944" v="1401"/>
        <pc:sldMkLst>
          <pc:docMk/>
          <pc:sldMk cId="3364440790" sldId="36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2" creationId="{C1BEB0D5-B177-4BDA-A580-4A75134BE8A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3" creationId="{A3FC09CC-75F2-48F9-AF86-697F3D924E2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9" creationId="{5C9B446A-6343-4E56-90BA-061E4DDF0FFB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11" creationId="{3EC72A1B-03D3-499C-B4BF-AC68EEC22B1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13" creationId="{216322C2-3CF0-4D33-BF90-3F384CF6D23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15" creationId="{55D4142C-5077-457F-A6AD-3FECFDB3968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64440790" sldId="364"/>
            <ac:spMk id="17" creationId="{7A5F0580-5EE9-419F-96EE-B6529EF6E7D0}"/>
          </ac:spMkLst>
        </pc:spChg>
      </pc:sldChg>
      <pc:sldChg chg="delSp modSp del mod modClrScheme delDesignElem chgLayout">
        <pc:chgData name="Alex Souza" userId="4abefd9ff5146cd9" providerId="Windows Live" clId="Web-{5F997674-A795-42CF-93B1-E5DE30F8EAD4}" dt="2021-03-06T21:32:29.891" v="2084"/>
        <pc:sldMkLst>
          <pc:docMk/>
          <pc:sldMk cId="3357020102" sldId="36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2" creationId="{C1BEB0D5-B177-4BDA-A580-4A75134BE8A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3" creationId="{A3FC09CC-75F2-48F9-AF86-697F3D924E2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9" creationId="{5C9B446A-6343-4E56-90BA-061E4DDF0FFB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11" creationId="{3EC72A1B-03D3-499C-B4BF-AC68EEC22B1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13" creationId="{216322C2-3CF0-4D33-BF90-3F384CF6D23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15" creationId="{55D4142C-5077-457F-A6AD-3FECFDB3968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357020102" sldId="365"/>
            <ac:spMk id="17" creationId="{7A5F0580-5EE9-419F-96EE-B6529EF6E7D0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095736136" sldId="36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95736136" sldId="366"/>
            <ac:spMk id="2" creationId="{1CA13941-46D0-48CD-85B6-DF037D4955B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95736136" sldId="366"/>
            <ac:spMk id="3" creationId="{8B6EC6C2-5070-4408-A282-80920F4E006F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394797845" sldId="36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94797845" sldId="367"/>
            <ac:spMk id="16" creationId="{E9BC5B79-B912-427C-8219-E3E50943FCDE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55:29.651" v="2089"/>
        <pc:sldMkLst>
          <pc:docMk/>
          <pc:sldMk cId="1303728719" sldId="36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03728719" sldId="368"/>
            <ac:spMk id="2" creationId="{9EFD21FF-B83D-4A3F-80AC-C53863035313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303728719" sldId="368"/>
            <ac:picMk id="4" creationId="{9B7D1E47-0BC5-4980-8005-29CD6068440C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55:44.902" v="2091"/>
        <pc:sldMkLst>
          <pc:docMk/>
          <pc:sldMk cId="2052861166" sldId="36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2" creationId="{9EFD21FF-B83D-4A3F-80AC-C5386303531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11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13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15" creationId="{0671A8AE-40A1-4631-A6B8-581AFF06548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17" creationId="{A44CD100-6267-4E62-AA64-2182A3A6A1C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19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052861166" sldId="369"/>
            <ac:spMk id="21" creationId="{08C9B587-E65E-4B52-B37C-ABEBB6E87928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2052861166" sldId="369"/>
            <ac:picMk id="6" creationId="{2615894E-F0CD-4368-951C-B6666F1CBAA7}"/>
          </ac:picMkLst>
        </pc:picChg>
      </pc:sldChg>
      <pc:sldChg chg="delSp modSp del mod modClrScheme delDesignElem chgLayout">
        <pc:chgData name="Alex Souza" userId="4abefd9ff5146cd9" providerId="Windows Live" clId="Web-{5F997674-A795-42CF-93B1-E5DE30F8EAD4}" dt="2021-03-06T21:55:39.120" v="2090"/>
        <pc:sldMkLst>
          <pc:docMk/>
          <pc:sldMk cId="1337494593" sldId="37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37494593" sldId="370"/>
            <ac:spMk id="2" creationId="{7F441496-30B1-41C9-BDE5-7CFD7B50A2E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37494593" sldId="370"/>
            <ac:spMk id="9" creationId="{53B021B3-DE93-4AB7-8A18-CF5F1CED88B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37494593" sldId="370"/>
            <ac:spMk id="11" creationId="{52D502E5-F6B4-4D58-B4AE-FC466FF15EE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37494593" sldId="370"/>
            <ac:spMk id="13" creationId="{9DECDBF4-02B6-4BB4-B65B-B8107AD6A9E8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1337494593" sldId="370"/>
            <ac:graphicFrameMk id="5" creationId="{EC57606E-710F-4897-80D5-72CEEC3A1F3A}"/>
          </ac:graphicFrameMkLst>
        </pc:graphicFrame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878510335" sldId="37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878510335" sldId="371"/>
            <ac:spMk id="2" creationId="{757753E0-72F7-4615-A1ED-AA097A885DC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878510335" sldId="371"/>
            <ac:spMk id="3" creationId="{34F0AAD8-F56E-404C-B1FA-7BCC32221078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2178316850" sldId="37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78316850" sldId="372"/>
            <ac:spMk id="2" creationId="{D7F0E3AD-7F9D-46B6-9890-7416014FA652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78316850" sldId="372"/>
            <ac:spMk id="3" creationId="{20F8763F-1391-4CA4-9EFF-EC0FBDE61752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029797704" sldId="37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29797704" sldId="373"/>
            <ac:spMk id="2" creationId="{D7F0E3AD-7F9D-46B6-9890-7416014FA652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29797704" sldId="373"/>
            <ac:spMk id="3" creationId="{20F8763F-1391-4CA4-9EFF-EC0FBDE61752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841352927" sldId="37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41352927" sldId="374"/>
            <ac:spMk id="2" creationId="{1F80B504-5077-46F8-AD8A-1EF5605D6931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41352927" sldId="374"/>
            <ac:spMk id="3" creationId="{C8B423B9-7776-4F48-B0BA-387C35A7BAD5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2481238170" sldId="37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81238170" sldId="375"/>
            <ac:spMk id="2" creationId="{1F80B504-5077-46F8-AD8A-1EF5605D6931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481238170" sldId="375"/>
            <ac:spMk id="5" creationId="{0885193A-A663-49E9-9C07-3BDAC5AC37B7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001207812" sldId="37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01207812" sldId="376"/>
            <ac:spMk id="2" creationId="{4113347A-95E2-490F-8F77-D06319291897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01207812" sldId="376"/>
            <ac:spMk id="3" creationId="{5FA3E070-DC51-4CA4-8FFB-8FF0E95229DF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2672263489" sldId="37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672263489" sldId="377"/>
            <ac:spMk id="16" creationId="{E9BC5B79-B912-427C-8219-E3E50943FCDE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617463363" sldId="37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17463363" sldId="378"/>
            <ac:spMk id="2" creationId="{BA3A9056-B8F7-4C3C-AE6D-C77EC81CA4F2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17463363" sldId="378"/>
            <ac:spMk id="3" creationId="{67232519-8166-412A-82CF-92B183F12D4C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461101187" sldId="37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461101187" sldId="379"/>
            <ac:spMk id="2" creationId="{B27BCB82-D125-400E-BCFF-39588760372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461101187" sldId="379"/>
            <ac:spMk id="3" creationId="{60630770-E35B-4103-AE64-282280F009D8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682191303" sldId="38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82191303" sldId="380"/>
            <ac:spMk id="2" creationId="{56818C60-8D4D-4249-B4BD-17FFED70635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82191303" sldId="380"/>
            <ac:spMk id="3" creationId="{5F74A03E-192E-47E0-91CC-88763153FED7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329584895" sldId="38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29584895" sldId="381"/>
            <ac:spMk id="2" creationId="{56818C60-8D4D-4249-B4BD-17FFED70635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29584895" sldId="381"/>
            <ac:spMk id="3" creationId="{5F74A03E-192E-47E0-91CC-88763153FED7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637447573" sldId="38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37447573" sldId="382"/>
            <ac:spMk id="16" creationId="{E9BC5B79-B912-427C-8219-E3E50943FCDE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4215544137" sldId="38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215544137" sldId="383"/>
            <ac:spMk id="2" creationId="{0A9C169D-0B7C-41E8-88A7-7C170368F0B5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4215544137" sldId="383"/>
            <ac:spMk id="3" creationId="{3F850412-8655-4E5E-891C-15A0D3CC9408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34840411" sldId="38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2" creationId="{C923FDAA-0A56-4AC5-8C71-2C015C9FFEF6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3" creationId="{7117049C-9A08-4D98-8128-5BB283253B8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30" creationId="{2C9A9DA9-7DC8-488B-A882-123947B0F3D9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32" creationId="{57F6BDD4-E066-4008-8011-6CC31AEB455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34" creationId="{2711A8FB-68FC-45FC-B01E-38F809E2D439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4840411" sldId="384"/>
            <ac:spMk id="36" creationId="{2A865FE3-5FC9-4049-87CF-30019C46C0F5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191390007" sldId="38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2" creationId="{F60D7E97-92A7-4963-BD41-68C7DB42CC30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3" creationId="{AAC666F6-4F2C-4B4C-9E05-C94B7801DFC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10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12" creationId="{5463EB0A-3D7C-4AA5-BFA5-8EE5B4BA562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14" creationId="{7945AD00-F967-454D-A4B2-39ABA5C88C2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91390007" sldId="385"/>
            <ac:spMk id="16" creationId="{E9BC5B79-B912-427C-8219-E3E50943FCDE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646935486" sldId="38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46935486" sldId="386"/>
            <ac:spMk id="2" creationId="{51EEC028-BD3F-4F97-8DBE-ABEE8CB85D9F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46935486" sldId="386"/>
            <ac:spMk id="3" creationId="{E9FFC1CE-7B24-4FDA-84A8-22BD49996512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327494425" sldId="38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27494425" sldId="387"/>
            <ac:spMk id="2" creationId="{51EEC028-BD3F-4F97-8DBE-ABEE8CB85D9F}"/>
          </ac:spMkLst>
        </pc:spChg>
        <pc:picChg chg="mod ord">
          <ac:chgData name="Alex Souza" userId="4abefd9ff5146cd9" providerId="Windows Live" clId="Web-{5F997674-A795-42CF-93B1-E5DE30F8EAD4}" dt="2021-03-06T00:12:55.085" v="1202"/>
          <ac:picMkLst>
            <pc:docMk/>
            <pc:sldMk cId="1327494425" sldId="387"/>
            <ac:picMk id="6" creationId="{7E27A9C7-BE22-4B47-8124-4EF4ECE40C92}"/>
          </ac:picMkLst>
        </pc:pic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2738416996" sldId="38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38416996" sldId="388"/>
            <ac:spMk id="2" creationId="{0932B38F-7313-4CCE-AB04-4AD926525913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38416996" sldId="388"/>
            <ac:spMk id="3" creationId="{22BA9949-469F-4588-A4D2-B40866CFC6B8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2571478666" sldId="38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71478666" sldId="389"/>
            <ac:spMk id="2" creationId="{927E11C8-99FC-45A1-BDD9-85F2994497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71478666" sldId="389"/>
            <ac:spMk id="3" creationId="{D7AF8EF2-9B54-42BB-9BD5-5855B3EC292E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754603547" sldId="39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2" creationId="{C1BEB0D5-B177-4BDA-A580-4A75134BE8A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3" creationId="{A3FC09CC-75F2-48F9-AF86-697F3D924E2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9" creationId="{5C9B446A-6343-4E56-90BA-061E4DDF0FFB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11" creationId="{3EC72A1B-03D3-499C-B4BF-AC68EEC22B1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13" creationId="{216322C2-3CF0-4D33-BF90-3F384CF6D23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15" creationId="{55D4142C-5077-457F-A6AD-3FECFDB3968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754603547" sldId="390"/>
            <ac:spMk id="17" creationId="{7A5F0580-5EE9-419F-96EE-B6529EF6E7D0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2320290645" sldId="39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320290645" sldId="391"/>
            <ac:spMk id="2" creationId="{ADAF2711-0574-45CD-A661-AD4EB8A270FF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320290645" sldId="391"/>
            <ac:spMk id="3" creationId="{6571E506-0279-40E6-B056-518860672370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320290645" sldId="391"/>
            <ac:spMk id="8" creationId="{A52B99F1-B2DC-437E-A8A1-A57F2F29F8D1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320290645" sldId="391"/>
            <ac:spMk id="10" creationId="{55F8BA08-3E38-4B70-B93A-74F08E09220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320290645" sldId="391"/>
            <ac:spMk id="12" creationId="{357F1B33-79AB-4A71-8CEC-4546D709B8C8}"/>
          </ac:spMkLst>
        </pc:spChg>
      </pc:sldChg>
      <pc:sldChg chg="add del">
        <pc:chgData name="Alex Souza" userId="4abefd9ff5146cd9" providerId="Windows Live" clId="Web-{5F997674-A795-42CF-93B1-E5DE30F8EAD4}" dt="2021-03-05T23:44:11.404" v="999"/>
        <pc:sldMkLst>
          <pc:docMk/>
          <pc:sldMk cId="862432000" sldId="393"/>
        </pc:sldMkLst>
      </pc:sldChg>
      <pc:sldChg chg="delSp modSp del mod modClrScheme delDesignElem chgLayout">
        <pc:chgData name="Alex Souza" userId="4abefd9ff5146cd9" providerId="Windows Live" clId="Web-{5F997674-A795-42CF-93B1-E5DE30F8EAD4}" dt="2021-03-06T21:33:31.957" v="2085"/>
        <pc:sldMkLst>
          <pc:docMk/>
          <pc:sldMk cId="1238512482" sldId="39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38512482" sldId="394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38512482" sldId="394"/>
            <ac:spMk id="9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38512482" sldId="394"/>
            <ac:spMk id="11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38512482" sldId="394"/>
            <ac:spMk id="13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38512482" sldId="394"/>
            <ac:spMk id="15" creationId="{463EEC44-1BA3-44ED-81FC-A644B04B2A44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1238512482" sldId="394"/>
            <ac:graphicFrameMk id="5" creationId="{C6543BB5-0421-4B8A-9E8F-A2195E538382}"/>
          </ac:graphicFrameMkLst>
        </pc:graphicFrameChg>
      </pc:sldChg>
      <pc:sldChg chg="delSp modSp del mod modClrScheme delDesignElem chgLayout">
        <pc:chgData name="Alex Souza" userId="4abefd9ff5146cd9" providerId="Windows Live" clId="Web-{5F997674-A795-42CF-93B1-E5DE30F8EAD4}" dt="2021-03-06T21:33:33.895" v="2086"/>
        <pc:sldMkLst>
          <pc:docMk/>
          <pc:sldMk cId="3637973910" sldId="39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637973910" sldId="395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37973910" sldId="395"/>
            <ac:spMk id="9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37973910" sldId="395"/>
            <ac:spMk id="11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37973910" sldId="395"/>
            <ac:spMk id="13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637973910" sldId="395"/>
            <ac:spMk id="15" creationId="{463EEC44-1BA3-44ED-81FC-A644B04B2A44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3637973910" sldId="395"/>
            <ac:graphicFrameMk id="5" creationId="{C6543BB5-0421-4B8A-9E8F-A2195E538382}"/>
          </ac:graphicFrameMkLst>
        </pc:graphicFrame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2281981583" sldId="39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281981583" sldId="396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81981583" sldId="396"/>
            <ac:spMk id="9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81981583" sldId="396"/>
            <ac:spMk id="11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81981583" sldId="396"/>
            <ac:spMk id="13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281981583" sldId="396"/>
            <ac:spMk id="15" creationId="{463EEC44-1BA3-44ED-81FC-A644B04B2A44}"/>
          </ac:spMkLst>
        </pc:spChg>
        <pc:graphicFrameChg chg="mod ord">
          <ac:chgData name="Alex Souza" userId="4abefd9ff5146cd9" providerId="Windows Live" clId="Web-{5F997674-A795-42CF-93B1-E5DE30F8EAD4}" dt="2021-03-06T00:12:55.085" v="1202"/>
          <ac:graphicFrameMkLst>
            <pc:docMk/>
            <pc:sldMk cId="2281981583" sldId="396"/>
            <ac:graphicFrameMk id="5" creationId="{C6543BB5-0421-4B8A-9E8F-A2195E538382}"/>
          </ac:graphicFrameMkLst>
        </pc:graphicFrame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258967029" sldId="39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58967029" sldId="397"/>
            <ac:spMk id="2" creationId="{C923FDAA-0A56-4AC5-8C71-2C015C9FFEF6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58967029" sldId="397"/>
            <ac:spMk id="3" creationId="{7117049C-9A08-4D98-8128-5BB283253B86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296884407" sldId="39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2" creationId="{D047BF7A-4A54-44CA-B131-405C147D96A3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3" creationId="{454A0AA6-99F2-422F-9323-CB527BDCA2B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296884407" sldId="398"/>
            <ac:spMk id="14" creationId="{463EEC44-1BA3-44ED-81FC-A644B04B2A44}"/>
          </ac:spMkLst>
        </pc:spChg>
      </pc:sldChg>
      <pc:sldChg chg="addSp delSp modSp mod setBg modClrScheme setClrOvrMap delDesignElem chgLayout">
        <pc:chgData name="Alex Souza" userId="4abefd9ff5146cd9" providerId="Windows Live" clId="Web-{5F997674-A795-42CF-93B1-E5DE30F8EAD4}" dt="2021-03-06T01:36:00.521" v="1396"/>
        <pc:sldMkLst>
          <pc:docMk/>
          <pc:sldMk cId="1616249506" sldId="399"/>
        </pc:sldMkLst>
        <pc:spChg chg="mod ord">
          <ac:chgData name="Alex Souza" userId="4abefd9ff5146cd9" providerId="Windows Live" clId="Web-{5F997674-A795-42CF-93B1-E5DE30F8EAD4}" dt="2021-03-06T01:36:00.521" v="1396"/>
          <ac:spMkLst>
            <pc:docMk/>
            <pc:sldMk cId="1616249506" sldId="399"/>
            <ac:spMk id="2" creationId="{B73C27C2-F59F-436E-A908-F75BE451EFF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14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16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18" creationId="{72C7A71F-A746-4AB2-8FF5-03D4135FAFAD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19" creationId="{17FF8914-DDE9-46F8-AF0A-54FD0AC09BE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20" creationId="{094C1DE0-31FE-4AD0-95EA-B65CA6B89D5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616249506" sldId="399"/>
            <ac:spMk id="21" creationId="{3F736409-6C07-4CE8-86F8-1174E2235C2E}"/>
          </ac:spMkLst>
        </pc:spChg>
        <pc:spChg chg="add">
          <ac:chgData name="Alex Souza" userId="4abefd9ff5146cd9" providerId="Windows Live" clId="Web-{5F997674-A795-42CF-93B1-E5DE30F8EAD4}" dt="2021-03-06T01:36:00.521" v="1396"/>
          <ac:spMkLst>
            <pc:docMk/>
            <pc:sldMk cId="1616249506" sldId="399"/>
            <ac:spMk id="24" creationId="{0DE6A193-4755-479A-BC6F-A7EBCA73BE1A}"/>
          </ac:spMkLst>
        </pc:spChg>
        <pc:spChg chg="add del">
          <ac:chgData name="Alex Souza" userId="4abefd9ff5146cd9" providerId="Windows Live" clId="Web-{5F997674-A795-42CF-93B1-E5DE30F8EAD4}" dt="2021-03-06T01:36:00.505" v="1395"/>
          <ac:spMkLst>
            <pc:docMk/>
            <pc:sldMk cId="1616249506" sldId="399"/>
            <ac:spMk id="27" creationId="{E49CC64F-7275-4E33-961B-0C5CDC439875}"/>
          </ac:spMkLst>
        </pc:spChg>
        <pc:spChg chg="add">
          <ac:chgData name="Alex Souza" userId="4abefd9ff5146cd9" providerId="Windows Live" clId="Web-{5F997674-A795-42CF-93B1-E5DE30F8EAD4}" dt="2021-03-06T01:36:00.521" v="1396"/>
          <ac:spMkLst>
            <pc:docMk/>
            <pc:sldMk cId="1616249506" sldId="399"/>
            <ac:spMk id="29" creationId="{AB8B8498-A488-40AF-99EB-F622ED9AD6B8}"/>
          </ac:spMkLst>
        </pc:spChg>
        <pc:spChg chg="add">
          <ac:chgData name="Alex Souza" userId="4abefd9ff5146cd9" providerId="Windows Live" clId="Web-{5F997674-A795-42CF-93B1-E5DE30F8EAD4}" dt="2021-03-06T01:36:00.521" v="1396"/>
          <ac:spMkLst>
            <pc:docMk/>
            <pc:sldMk cId="1616249506" sldId="399"/>
            <ac:spMk id="31" creationId="{2F033D07-FE42-4E5C-A00A-FFE1D42C0FFD}"/>
          </ac:spMkLst>
        </pc:spChg>
        <pc:picChg chg="mod">
          <ac:chgData name="Alex Souza" userId="4abefd9ff5146cd9" providerId="Windows Live" clId="Web-{5F997674-A795-42CF-93B1-E5DE30F8EAD4}" dt="2021-03-06T01:36:00.521" v="1396"/>
          <ac:picMkLst>
            <pc:docMk/>
            <pc:sldMk cId="1616249506" sldId="399"/>
            <ac:picMk id="22" creationId="{9B08F12F-EFDA-4028-975D-9ADA406B2565}"/>
          </ac:picMkLst>
        </pc:picChg>
      </pc:sldChg>
      <pc:sldChg chg="modSp del mod modClrScheme chgLayout">
        <pc:chgData name="Alex Souza" userId="4abefd9ff5146cd9" providerId="Windows Live" clId="Web-{5F997674-A795-42CF-93B1-E5DE30F8EAD4}" dt="2021-03-06T01:37:10.491" v="1400"/>
        <pc:sldMkLst>
          <pc:docMk/>
          <pc:sldMk cId="3060945642" sldId="40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60945642" sldId="400"/>
            <ac:spMk id="2" creationId="{44F3DD5E-663D-4574-AAEB-CBC76806A0A6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060945642" sldId="400"/>
            <ac:spMk id="3" creationId="{D8EC48FE-F4CC-4A87-BE9D-81B7342FBF20}"/>
          </ac:spMkLst>
        </pc:spChg>
      </pc:sldChg>
      <pc:sldChg chg="mod modClrScheme chgLayout">
        <pc:chgData name="Alex Souza" userId="4abefd9ff5146cd9" providerId="Windows Live" clId="Web-{5F997674-A795-42CF-93B1-E5DE30F8EAD4}" dt="2021-03-06T00:12:55.085" v="1202"/>
        <pc:sldMkLst>
          <pc:docMk/>
          <pc:sldMk cId="2609947971" sldId="401"/>
        </pc:sldMkLst>
      </pc:sldChg>
      <pc:sldChg chg="mod modClrScheme chgLayout">
        <pc:chgData name="Alex Souza" userId="4abefd9ff5146cd9" providerId="Windows Live" clId="Web-{5F997674-A795-42CF-93B1-E5DE30F8EAD4}" dt="2021-03-06T00:12:55.085" v="1202"/>
        <pc:sldMkLst>
          <pc:docMk/>
          <pc:sldMk cId="121528185" sldId="402"/>
        </pc:sldMkLst>
      </pc:sldChg>
      <pc:sldChg chg="del mod modClrScheme chgLayout">
        <pc:chgData name="Alex Souza" userId="4abefd9ff5146cd9" providerId="Windows Live" clId="Web-{5F997674-A795-42CF-93B1-E5DE30F8EAD4}" dt="2021-03-06T01:36:38.818" v="1398"/>
        <pc:sldMkLst>
          <pc:docMk/>
          <pc:sldMk cId="2008603347" sldId="403"/>
        </pc:sldMkLst>
      </pc:sldChg>
      <pc:sldChg chg="del mod modClrScheme chgLayout">
        <pc:chgData name="Alex Souza" userId="4abefd9ff5146cd9" providerId="Windows Live" clId="Web-{5F997674-A795-42CF-93B1-E5DE30F8EAD4}" dt="2021-03-06T01:36:41.225" v="1399"/>
        <pc:sldMkLst>
          <pc:docMk/>
          <pc:sldMk cId="4208604196" sldId="404"/>
        </pc:sldMkLst>
      </pc:sldChg>
      <pc:sldChg chg="mod modClrScheme chgLayout">
        <pc:chgData name="Alex Souza" userId="4abefd9ff5146cd9" providerId="Windows Live" clId="Web-{5F997674-A795-42CF-93B1-E5DE30F8EAD4}" dt="2021-03-06T00:12:55.085" v="1202"/>
        <pc:sldMkLst>
          <pc:docMk/>
          <pc:sldMk cId="350440266" sldId="405"/>
        </pc:sldMkLst>
      </pc:sldChg>
      <pc:sldChg chg="del mod modClrScheme chgLayout">
        <pc:chgData name="Alex Souza" userId="4abefd9ff5146cd9" providerId="Windows Live" clId="Web-{5F997674-A795-42CF-93B1-E5DE30F8EAD4}" dt="2021-03-06T01:36:35.646" v="1397"/>
        <pc:sldMkLst>
          <pc:docMk/>
          <pc:sldMk cId="3916728082" sldId="406"/>
        </pc:sldMkLst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488248435" sldId="40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488248435" sldId="407"/>
            <ac:spMk id="2" creationId="{E06BBA84-71E3-47F5-AB00-D27DFBA6A5E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488248435" sldId="407"/>
            <ac:spMk id="3" creationId="{EF2623F8-613C-43AC-8F30-D1624AD43282}"/>
          </ac:spMkLst>
        </pc:spChg>
      </pc:sldChg>
      <pc:sldChg chg="delSp modSp mod or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324326471" sldId="40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2" creationId="{3C207A67-75BB-49CB-BD8D-6E3EEF71D067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13" creationId="{68AF5748-FED8-45BA-8631-26D1D10F324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15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324326471" sldId="408"/>
            <ac:spMk id="17" creationId="{08C9B587-E65E-4B52-B37C-ABEBB6E87928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777591785" sldId="40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777591785" sldId="409"/>
            <ac:spMk id="2" creationId="{FE710232-41C1-4E91-926E-87D8B0DC7DBD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2309262818" sldId="41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309262818" sldId="410"/>
            <ac:spMk id="2" creationId="{FE710232-41C1-4E91-926E-87D8B0DC7DBD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673762931" sldId="41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2" creationId="{E15A659C-D6F0-4912-BD40-3B9F592DC95D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9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11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13" creationId="{68AF5748-FED8-45BA-8631-26D1D10F3246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15" creationId="{AF2F604E-43BE-4DC3-B983-E071523364F8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673762931" sldId="411"/>
            <ac:spMk id="17" creationId="{08C9B587-E65E-4B52-B37C-ABEBB6E87928}"/>
          </ac:spMkLst>
        </pc:spChg>
      </pc:sldChg>
      <pc:sldChg chg="delSp modSp mo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148669521" sldId="41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48669521" sldId="412"/>
            <ac:spMk id="2" creationId="{1B19E57C-53CA-4C35-B522-A6F7A556C17A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48669521" sldId="412"/>
            <ac:spMk id="8" creationId="{1C799903-48D5-4A31-A1A2-541072D9771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48669521" sldId="412"/>
            <ac:spMk id="10" creationId="{8EFFF109-FC58-4FD3-BE05-9775A1310F5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48669521" sldId="412"/>
            <ac:spMk id="12" creationId="{E1B96AD6-92A9-4273-A62B-96A1C3E0BA95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148669521" sldId="412"/>
            <ac:spMk id="14" creationId="{463EEC44-1BA3-44ED-81FC-A644B04B2A44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520763072" sldId="41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20763072" sldId="413"/>
            <ac:spMk id="2" creationId="{B53188C6-DF7A-4C3E-ACD8-B323BE724C2C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20763072" sldId="413"/>
            <ac:spMk id="3" creationId="{6ACDCEF4-D55F-4354-934D-BCAD78956BD7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3:35.098" v="2087"/>
        <pc:sldMkLst>
          <pc:docMk/>
          <pc:sldMk cId="947200199" sldId="41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47200199" sldId="414"/>
            <ac:spMk id="2" creationId="{E8B105FC-BAE5-4495-853C-5FCA0582871B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47200199" sldId="414"/>
            <ac:spMk id="3" creationId="{08865FD7-757C-4519-8746-C43559100DBD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1556425712" sldId="415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556425712" sldId="415"/>
            <ac:spMk id="2" creationId="{A7B92F34-3F84-4DC2-94A9-21081D10D529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556425712" sldId="415"/>
            <ac:spMk id="3" creationId="{722B2D96-1DB7-450C-A873-0D34F3E23E82}"/>
          </ac:spMkLst>
        </pc:spChg>
      </pc:sldChg>
      <pc:sldChg chg="modSp del mod modClrScheme chgLayout">
        <pc:chgData name="Alex Souza" userId="4abefd9ff5146cd9" providerId="Windows Live" clId="Web-{5F997674-A795-42CF-93B1-E5DE30F8EAD4}" dt="2021-03-06T21:33:40.332" v="2088"/>
        <pc:sldMkLst>
          <pc:docMk/>
          <pc:sldMk cId="3205611271" sldId="41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05611271" sldId="416"/>
            <ac:spMk id="2" creationId="{C1837C1B-DEE2-46F3-BB4B-7E92A972EE68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205611271" sldId="416"/>
            <ac:spMk id="3" creationId="{A226B5F1-C1EC-4EDC-861A-C8EE339E93EA}"/>
          </ac:spMkLst>
        </pc:spChg>
      </pc:sldChg>
      <pc:sldChg chg="modSp mod modClrScheme chgLayout">
        <pc:chgData name="Alex Souza" userId="4abefd9ff5146cd9" providerId="Windows Live" clId="Web-{5F997674-A795-42CF-93B1-E5DE30F8EAD4}" dt="2021-03-06T00:12:55.085" v="1202"/>
        <pc:sldMkLst>
          <pc:docMk/>
          <pc:sldMk cId="3401439935" sldId="41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401439935" sldId="417"/>
            <ac:spMk id="2" creationId="{6240D756-63AD-42AC-9592-D71156D47A67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401439935" sldId="417"/>
            <ac:spMk id="3" creationId="{C6A22C44-1B32-4A2F-BC0E-EBEAB0187224}"/>
          </ac:spMkLst>
        </pc:spChg>
      </pc:sldChg>
      <pc:sldChg chg="modSp add mod ord replId modClrScheme chgLayout modNotes">
        <pc:chgData name="Alex Souza" userId="4abefd9ff5146cd9" providerId="Windows Live" clId="Web-{5F997674-A795-42CF-93B1-E5DE30F8EAD4}" dt="2021-03-06T00:12:55.085" v="1202"/>
        <pc:sldMkLst>
          <pc:docMk/>
          <pc:sldMk cId="1131617360" sldId="41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31617360" sldId="418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31617360" sldId="418"/>
            <ac:spMk id="3" creationId="{DF93BBDD-86D2-4C51-8801-4D388FF10917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2703097917" sldId="41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03097917" sldId="419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03097917" sldId="419"/>
            <ac:spMk id="3" creationId="{DF93BBDD-86D2-4C51-8801-4D388FF10917}"/>
          </ac:spMkLst>
        </pc:spChg>
      </pc:sldChg>
      <pc:sldChg chg="addSp delSp modSp add mod replId modClrScheme chgLayout modNotes">
        <pc:chgData name="Alex Souza" userId="4abefd9ff5146cd9" providerId="Windows Live" clId="Web-{5F997674-A795-42CF-93B1-E5DE30F8EAD4}" dt="2021-03-06T00:12:55.085" v="1202"/>
        <pc:sldMkLst>
          <pc:docMk/>
          <pc:sldMk cId="3359699255" sldId="42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359699255" sldId="420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5T21:39:18.117" v="115"/>
          <ac:spMkLst>
            <pc:docMk/>
            <pc:sldMk cId="3359699255" sldId="420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1:39:18.930" v="116"/>
          <ac:spMkLst>
            <pc:docMk/>
            <pc:sldMk cId="3359699255" sldId="420"/>
            <ac:spMk id="5" creationId="{150788B2-AB09-40B8-8510-86B0314FBFD0}"/>
          </ac:spMkLst>
        </pc:spChg>
        <pc:picChg chg="add mod ord">
          <ac:chgData name="Alex Souza" userId="4abefd9ff5146cd9" providerId="Windows Live" clId="Web-{5F997674-A795-42CF-93B1-E5DE30F8EAD4}" dt="2021-03-06T00:12:55.085" v="1202"/>
          <ac:picMkLst>
            <pc:docMk/>
            <pc:sldMk cId="3359699255" sldId="420"/>
            <ac:picMk id="6" creationId="{1BDDABBA-47E1-436D-B7E2-A334F8F07FB6}"/>
          </ac:picMkLst>
        </pc:picChg>
      </pc:sldChg>
      <pc:sldChg chg="modSp add mod ord replId modClrScheme chgLayout modNotes">
        <pc:chgData name="Alex Souza" userId="4abefd9ff5146cd9" providerId="Windows Live" clId="Web-{5F997674-A795-42CF-93B1-E5DE30F8EAD4}" dt="2021-03-06T00:12:55.085" v="1202"/>
        <pc:sldMkLst>
          <pc:docMk/>
          <pc:sldMk cId="2923531409" sldId="42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923531409" sldId="421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923531409" sldId="421"/>
            <ac:spMk id="3" creationId="{DF93BBDD-86D2-4C51-8801-4D388FF10917}"/>
          </ac:spMkLst>
        </pc:spChg>
      </pc:sldChg>
      <pc:sldChg chg="addSp delSp 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2319880674" sldId="42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319880674" sldId="422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5T22:39:07.342" v="261"/>
          <ac:spMkLst>
            <pc:docMk/>
            <pc:sldMk cId="2319880674" sldId="422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2:39:28.217" v="263"/>
          <ac:spMkLst>
            <pc:docMk/>
            <pc:sldMk cId="2319880674" sldId="422"/>
            <ac:spMk id="5" creationId="{4022292A-24A7-485D-A14B-0A358D216954}"/>
          </ac:spMkLst>
        </pc:spChg>
        <pc:spChg chg="add mod">
          <ac:chgData name="Alex Souza" userId="4abefd9ff5146cd9" providerId="Windows Live" clId="Web-{5F997674-A795-42CF-93B1-E5DE30F8EAD4}" dt="2021-03-05T22:39:55.530" v="269" actId="20577"/>
          <ac:spMkLst>
            <pc:docMk/>
            <pc:sldMk cId="2319880674" sldId="422"/>
            <ac:spMk id="6" creationId="{8D533670-5487-4BDF-9DB6-2A425BB8A7F1}"/>
          </ac:spMkLst>
        </pc:spChg>
        <pc:picChg chg="add mod">
          <ac:chgData name="Alex Souza" userId="4abefd9ff5146cd9" providerId="Windows Live" clId="Web-{5F997674-A795-42CF-93B1-E5DE30F8EAD4}" dt="2021-03-05T22:40:04.578" v="270" actId="14100"/>
          <ac:picMkLst>
            <pc:docMk/>
            <pc:sldMk cId="2319880674" sldId="422"/>
            <ac:picMk id="7" creationId="{636BDCC6-A647-45B4-BF3C-4F1FC48A114D}"/>
          </ac:picMkLst>
        </pc:picChg>
      </pc:sldChg>
      <pc:sldChg chg="modSp add mod replId modClrScheme chgLayout modNotes">
        <pc:chgData name="Alex Souza" userId="4abefd9ff5146cd9" providerId="Windows Live" clId="Web-{5F997674-A795-42CF-93B1-E5DE30F8EAD4}" dt="2021-03-06T00:12:55.085" v="1202"/>
        <pc:sldMkLst>
          <pc:docMk/>
          <pc:sldMk cId="1114715425" sldId="42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14715425" sldId="423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14715425" sldId="423"/>
            <ac:spMk id="3" creationId="{DF93BBDD-86D2-4C51-8801-4D388FF10917}"/>
          </ac:spMkLst>
        </pc:spChg>
      </pc:sldChg>
      <pc:sldChg chg="addSp delSp 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206479518" sldId="42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06479518" sldId="424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5T22:40:41.985" v="273" actId="20577"/>
          <ac:spMkLst>
            <pc:docMk/>
            <pc:sldMk cId="206479518" sldId="424"/>
            <ac:spMk id="6" creationId="{8D533670-5487-4BDF-9DB6-2A425BB8A7F1}"/>
          </ac:spMkLst>
        </pc:spChg>
        <pc:picChg chg="add mod">
          <ac:chgData name="Alex Souza" userId="4abefd9ff5146cd9" providerId="Windows Live" clId="Web-{5F997674-A795-42CF-93B1-E5DE30F8EAD4}" dt="2021-03-05T22:41:18.548" v="281" actId="1076"/>
          <ac:picMkLst>
            <pc:docMk/>
            <pc:sldMk cId="206479518" sldId="424"/>
            <ac:picMk id="3" creationId="{7A1B6142-37C2-4D14-AA2E-A0B49C868BDF}"/>
          </ac:picMkLst>
        </pc:picChg>
        <pc:picChg chg="del">
          <ac:chgData name="Alex Souza" userId="4abefd9ff5146cd9" providerId="Windows Live" clId="Web-{5F997674-A795-42CF-93B1-E5DE30F8EAD4}" dt="2021-03-05T22:41:00.360" v="275"/>
          <ac:picMkLst>
            <pc:docMk/>
            <pc:sldMk cId="206479518" sldId="424"/>
            <ac:picMk id="7" creationId="{636BDCC6-A647-45B4-BF3C-4F1FC48A114D}"/>
          </ac:picMkLst>
        </pc:picChg>
      </pc:sldChg>
      <pc:sldChg chg="add mod modClrScheme chgLayout">
        <pc:chgData name="Alex Souza" userId="4abefd9ff5146cd9" providerId="Windows Live" clId="Web-{5F997674-A795-42CF-93B1-E5DE30F8EAD4}" dt="2021-03-06T00:12:55.085" v="1202"/>
        <pc:sldMkLst>
          <pc:docMk/>
          <pc:sldMk cId="647797659" sldId="425"/>
        </pc:sldMkLst>
      </pc:sldChg>
      <pc:sldChg chg="modSp add mod replId modClrScheme chgLayout modNotes">
        <pc:chgData name="Alex Souza" userId="4abefd9ff5146cd9" providerId="Windows Live" clId="Web-{5F997674-A795-42CF-93B1-E5DE30F8EAD4}" dt="2021-03-06T00:12:55.085" v="1202"/>
        <pc:sldMkLst>
          <pc:docMk/>
          <pc:sldMk cId="2772981241" sldId="42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72981241" sldId="426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72981241" sldId="426"/>
            <ac:spMk id="3" creationId="{DF93BBDD-86D2-4C51-8801-4D388FF10917}"/>
          </ac:spMkLst>
        </pc:spChg>
      </pc:sldChg>
      <pc:sldChg chg="addSp delSp 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2769774111" sldId="42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769774111" sldId="427"/>
            <ac:spMk id="2" creationId="{5F790D95-E634-428E-9873-B1EB3510BC44}"/>
          </ac:spMkLst>
        </pc:spChg>
        <pc:spChg chg="add del mod ord">
          <ac:chgData name="Alex Souza" userId="4abefd9ff5146cd9" providerId="Windows Live" clId="Web-{5F997674-A795-42CF-93B1-E5DE30F8EAD4}" dt="2021-03-06T00:12:55.085" v="1202"/>
          <ac:spMkLst>
            <pc:docMk/>
            <pc:sldMk cId="2769774111" sldId="427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3:04:15.769" v="660"/>
          <ac:spMkLst>
            <pc:docMk/>
            <pc:sldMk cId="2769774111" sldId="427"/>
            <ac:spMk id="5" creationId="{8F59E34F-C9E1-41E2-BE6D-C6A2308C01C8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3517323180" sldId="42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17323180" sldId="428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17323180" sldId="428"/>
            <ac:spMk id="3" creationId="{DF93BBDD-86D2-4C51-8801-4D388FF10917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545449801" sldId="42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45449801" sldId="429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45449801" sldId="429"/>
            <ac:spMk id="3" creationId="{DF93BBDD-86D2-4C51-8801-4D388FF10917}"/>
          </ac:spMkLst>
        </pc:spChg>
      </pc:sldChg>
      <pc:sldChg chg="addSp delSp modSp add mod replId modClrScheme chgLayout modNotes">
        <pc:chgData name="Alex Souza" userId="4abefd9ff5146cd9" providerId="Windows Live" clId="Web-{5F997674-A795-42CF-93B1-E5DE30F8EAD4}" dt="2021-03-06T01:31:10.031" v="1382"/>
        <pc:sldMkLst>
          <pc:docMk/>
          <pc:sldMk cId="1660892766" sldId="43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660892766" sldId="430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5T23:16:21.442" v="785"/>
          <ac:spMkLst>
            <pc:docMk/>
            <pc:sldMk cId="1660892766" sldId="430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3:16:27.552" v="786"/>
          <ac:spMkLst>
            <pc:docMk/>
            <pc:sldMk cId="1660892766" sldId="430"/>
            <ac:spMk id="5" creationId="{DB5AA36B-6EAF-4732-B8D0-1FFB15B31987}"/>
          </ac:spMkLst>
        </pc:spChg>
        <pc:picChg chg="add del mod">
          <ac:chgData name="Alex Souza" userId="4abefd9ff5146cd9" providerId="Windows Live" clId="Web-{5F997674-A795-42CF-93B1-E5DE30F8EAD4}" dt="2021-03-06T01:29:23.014" v="1375"/>
          <ac:picMkLst>
            <pc:docMk/>
            <pc:sldMk cId="1660892766" sldId="430"/>
            <ac:picMk id="3" creationId="{9C686236-0EE8-48DB-88F7-E27E314D9152}"/>
          </ac:picMkLst>
        </pc:picChg>
        <pc:picChg chg="add del mod">
          <ac:chgData name="Alex Souza" userId="4abefd9ff5146cd9" providerId="Windows Live" clId="Web-{5F997674-A795-42CF-93B1-E5DE30F8EAD4}" dt="2021-03-06T01:29:50.795" v="1379"/>
          <ac:picMkLst>
            <pc:docMk/>
            <pc:sldMk cId="1660892766" sldId="430"/>
            <ac:picMk id="4" creationId="{8871A87C-0304-4CB9-9A82-64B93335E46F}"/>
          </ac:picMkLst>
        </pc:picChg>
        <pc:picChg chg="add mod">
          <ac:chgData name="Alex Souza" userId="4abefd9ff5146cd9" providerId="Windows Live" clId="Web-{5F997674-A795-42CF-93B1-E5DE30F8EAD4}" dt="2021-03-06T01:30:23.062" v="1381" actId="1076"/>
          <ac:picMkLst>
            <pc:docMk/>
            <pc:sldMk cId="1660892766" sldId="430"/>
            <ac:picMk id="5" creationId="{70BAE97B-C7E4-4DC4-96E4-1894331008B0}"/>
          </ac:picMkLst>
        </pc:picChg>
        <pc:picChg chg="add mod">
          <ac:chgData name="Alex Souza" userId="4abefd9ff5146cd9" providerId="Windows Live" clId="Web-{5F997674-A795-42CF-93B1-E5DE30F8EAD4}" dt="2021-03-06T01:29:41.201" v="1376" actId="1076"/>
          <ac:picMkLst>
            <pc:docMk/>
            <pc:sldMk cId="1660892766" sldId="430"/>
            <ac:picMk id="6" creationId="{023F83D9-0D2C-41ED-850A-068B54E46D6A}"/>
          </ac:picMkLst>
        </pc:picChg>
      </pc:sldChg>
      <pc:sldChg chg="addSp delSp modSp add mod replId setBg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153515567" sldId="43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2" creationId="{5F790D95-E634-428E-9873-B1EB3510BC44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5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7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5T23:22:03.794" v="809"/>
          <ac:spMkLst>
            <pc:docMk/>
            <pc:sldMk cId="1153515567" sldId="431"/>
            <ac:spMk id="8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9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5T23:22:03.794" v="809"/>
          <ac:spMkLst>
            <pc:docMk/>
            <pc:sldMk cId="1153515567" sldId="431"/>
            <ac:spMk id="10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11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5T23:22:03.794" v="809"/>
          <ac:spMkLst>
            <pc:docMk/>
            <pc:sldMk cId="1153515567" sldId="431"/>
            <ac:spMk id="12" creationId="{2FB82883-1DC0-4BE1-A607-009095F3355A}"/>
          </ac:spMkLst>
        </pc:spChg>
        <pc:spChg chg="add del">
          <ac:chgData name="Alex Souza" userId="4abefd9ff5146cd9" providerId="Windows Live" clId="Web-{5F997674-A795-42CF-93B1-E5DE30F8EAD4}" dt="2021-03-05T23:22:25.466" v="813"/>
          <ac:spMkLst>
            <pc:docMk/>
            <pc:sldMk cId="1153515567" sldId="431"/>
            <ac:spMk id="13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5T23:22:03.794" v="809"/>
          <ac:spMkLst>
            <pc:docMk/>
            <pc:sldMk cId="1153515567" sldId="431"/>
            <ac:spMk id="14" creationId="{9FA98EAA-A866-4C95-A2A8-44E46FBAD5A0}"/>
          </ac:spMkLst>
        </pc:spChg>
        <pc:spChg chg="add del">
          <ac:chgData name="Alex Souza" userId="4abefd9ff5146cd9" providerId="Windows Live" clId="Web-{5F997674-A795-42CF-93B1-E5DE30F8EAD4}" dt="2021-03-05T23:22:25.466" v="813"/>
          <ac:spMkLst>
            <pc:docMk/>
            <pc:sldMk cId="1153515567" sldId="431"/>
            <ac:spMk id="15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16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5T23:22:25.466" v="813"/>
          <ac:spMkLst>
            <pc:docMk/>
            <pc:sldMk cId="1153515567" sldId="431"/>
            <ac:spMk id="17" creationId="{68AF5748-FED8-45BA-8631-26D1D10F3246}"/>
          </ac:spMkLst>
        </pc:spChg>
        <pc:spChg chg="add del">
          <ac:chgData name="Alex Souza" userId="4abefd9ff5146cd9" providerId="Windows Live" clId="Web-{5F997674-A795-42CF-93B1-E5DE30F8EAD4}" dt="2021-03-05T23:22:12.732" v="811"/>
          <ac:spMkLst>
            <pc:docMk/>
            <pc:sldMk cId="1153515567" sldId="431"/>
            <ac:spMk id="18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5T23:22:25.466" v="813"/>
          <ac:spMkLst>
            <pc:docMk/>
            <pc:sldMk cId="1153515567" sldId="431"/>
            <ac:spMk id="19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5T23:22:25.466" v="813"/>
          <ac:spMkLst>
            <pc:docMk/>
            <pc:sldMk cId="1153515567" sldId="431"/>
            <ac:spMk id="20" creationId="{08C9B587-E65E-4B52-B37C-ABEBB6E87928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1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2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3" creationId="{C7B352FC-1F44-4AB9-A2BD-FBF231C6B1C1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4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5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5T23:22:37.576" v="815"/>
          <ac:spMkLst>
            <pc:docMk/>
            <pc:sldMk cId="1153515567" sldId="431"/>
            <ac:spMk id="26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27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28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29" creationId="{5DCB5928-DC7D-4612-9922-441966E1562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30" creationId="{682C1161-1736-45EC-99B7-33F3CAE9D51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31" creationId="{84D4DDB8-B68F-45B0-9F62-C4279996F672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32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153515567" sldId="431"/>
            <ac:spMk id="33" creationId="{08C9B587-E65E-4B52-B37C-ABEBB6E87928}"/>
          </ac:spMkLst>
        </pc:spChg>
        <pc:picChg chg="add mod">
          <ac:chgData name="Alex Souza" userId="4abefd9ff5146cd9" providerId="Windows Live" clId="Web-{5F997674-A795-42CF-93B1-E5DE30F8EAD4}" dt="2021-03-05T23:22:37.592" v="816"/>
          <ac:picMkLst>
            <pc:docMk/>
            <pc:sldMk cId="1153515567" sldId="431"/>
            <ac:picMk id="3" creationId="{1E7FC389-B10D-4B57-93BE-7C87E23AC0B8}"/>
          </ac:picMkLst>
        </pc:picChg>
        <pc:picChg chg="del">
          <ac:chgData name="Alex Souza" userId="4abefd9ff5146cd9" providerId="Windows Live" clId="Web-{5F997674-A795-42CF-93B1-E5DE30F8EAD4}" dt="2021-03-05T23:21:26.824" v="802"/>
          <ac:picMkLst>
            <pc:docMk/>
            <pc:sldMk cId="1153515567" sldId="431"/>
            <ac:picMk id="6" creationId="{023F83D9-0D2C-41ED-850A-068B54E46D6A}"/>
          </ac:picMkLst>
        </pc:picChg>
      </pc:sldChg>
      <pc:sldChg chg="addSp delSp modSp add mod ord replId setBg modClrScheme delDesignElem chgLayout modNotes">
        <pc:chgData name="Alex Souza" userId="4abefd9ff5146cd9" providerId="Windows Live" clId="Web-{5F997674-A795-42CF-93B1-E5DE30F8EAD4}" dt="2021-03-06T00:12:55.085" v="1202"/>
        <pc:sldMkLst>
          <pc:docMk/>
          <pc:sldMk cId="92323215" sldId="43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2" creationId="{5F790D95-E634-428E-9873-B1EB3510BC44}"/>
          </ac:spMkLst>
        </pc:spChg>
        <pc:spChg chg="add del">
          <ac:chgData name="Alex Souza" userId="4abefd9ff5146cd9" providerId="Windows Live" clId="Web-{5F997674-A795-42CF-93B1-E5DE30F8EAD4}" dt="2021-03-05T23:24:55.564" v="829"/>
          <ac:spMkLst>
            <pc:docMk/>
            <pc:sldMk cId="92323215" sldId="432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3:23:57.390" v="828"/>
          <ac:spMkLst>
            <pc:docMk/>
            <pc:sldMk cId="92323215" sldId="432"/>
            <ac:spMk id="5" creationId="{129A2E53-6491-47F9-97A7-A59CBF31C273}"/>
          </ac:spMkLst>
        </pc:spChg>
        <pc:spChg chg="add del mod">
          <ac:chgData name="Alex Souza" userId="4abefd9ff5146cd9" providerId="Windows Live" clId="Web-{5F997674-A795-42CF-93B1-E5DE30F8EAD4}" dt="2021-03-05T23:23:55.953" v="827"/>
          <ac:spMkLst>
            <pc:docMk/>
            <pc:sldMk cId="92323215" sldId="432"/>
            <ac:spMk id="6" creationId="{5D9E75A6-786E-4A32-B77B-0BDBBAA7FAE8}"/>
          </ac:spMkLst>
        </pc:spChg>
        <pc:spChg chg="add del mod">
          <ac:chgData name="Alex Souza" userId="4abefd9ff5146cd9" providerId="Windows Live" clId="Web-{5F997674-A795-42CF-93B1-E5DE30F8EAD4}" dt="2021-03-05T23:24:56.392" v="830"/>
          <ac:spMkLst>
            <pc:docMk/>
            <pc:sldMk cId="92323215" sldId="432"/>
            <ac:spMk id="8" creationId="{7F63B202-DBD1-47D3-83BD-7558A4E318E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15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17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19" creationId="{5DCB5928-DC7D-4612-9922-441966E1562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21" creationId="{682C1161-1736-45EC-99B7-33F3CAE9D51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23" creationId="{84D4DDB8-B68F-45B0-9F62-C4279996F672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25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92323215" sldId="432"/>
            <ac:spMk id="27" creationId="{08C9B587-E65E-4B52-B37C-ABEBB6E87928}"/>
          </ac:spMkLst>
        </pc:spChg>
        <pc:graphicFrameChg chg="add mod ord modGraphic">
          <ac:chgData name="Alex Souza" userId="4abefd9ff5146cd9" providerId="Windows Live" clId="Web-{5F997674-A795-42CF-93B1-E5DE30F8EAD4}" dt="2021-03-06T00:12:55.085" v="1202"/>
          <ac:graphicFrameMkLst>
            <pc:docMk/>
            <pc:sldMk cId="92323215" sldId="432"/>
            <ac:graphicFrameMk id="10" creationId="{EBC87718-2594-4D15-A518-82F356225BD0}"/>
          </ac:graphicFrameMkLst>
        </pc:graphicFrameChg>
      </pc:sldChg>
      <pc:sldChg chg="add del replId">
        <pc:chgData name="Alex Souza" userId="4abefd9ff5146cd9" providerId="Windows Live" clId="Web-{5F997674-A795-42CF-93B1-E5DE30F8EAD4}" dt="2021-03-05T23:22:57.577" v="818"/>
        <pc:sldMkLst>
          <pc:docMk/>
          <pc:sldMk cId="3343234454" sldId="432"/>
        </pc:sldMkLst>
      </pc:sldChg>
      <pc:sldChg chg="modSp add mod or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3524354682" sldId="43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24354682" sldId="433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524354682" sldId="433"/>
            <ac:spMk id="3" creationId="{DF93BBDD-86D2-4C51-8801-4D388FF10917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1:32:48.361" v="1387" actId="20577"/>
        <pc:sldMkLst>
          <pc:docMk/>
          <pc:sldMk cId="3701909688" sldId="43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01909688" sldId="434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1:32:48.361" v="1387" actId="20577"/>
          <ac:spMkLst>
            <pc:docMk/>
            <pc:sldMk cId="3701909688" sldId="434"/>
            <ac:spMk id="3" creationId="{DF93BBDD-86D2-4C51-8801-4D388FF10917}"/>
          </ac:spMkLst>
        </pc:spChg>
      </pc:sldChg>
      <pc:sldChg chg="add del ord replId">
        <pc:chgData name="Alex Souza" userId="4abefd9ff5146cd9" providerId="Windows Live" clId="Web-{5F997674-A795-42CF-93B1-E5DE30F8EAD4}" dt="2021-03-05T23:44:41.295" v="1003"/>
        <pc:sldMkLst>
          <pc:docMk/>
          <pc:sldMk cId="1472882839" sldId="435"/>
        </pc:sldMkLst>
      </pc:sldChg>
      <pc:sldChg chg="delSp modSp add mod replI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3749858296" sldId="436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49858296" sldId="436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49858296" sldId="436"/>
            <ac:spMk id="6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49858296" sldId="436"/>
            <ac:spMk id="7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49858296" sldId="436"/>
            <ac:spMk id="8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3749858296" sldId="436"/>
            <ac:spMk id="15" creationId="{463EEC44-1BA3-44ED-81FC-A644B04B2A44}"/>
          </ac:spMkLst>
        </pc:spChg>
        <pc:graphicFrameChg chg="mod ord modGraphic">
          <ac:chgData name="Alex Souza" userId="4abefd9ff5146cd9" providerId="Windows Live" clId="Web-{5F997674-A795-42CF-93B1-E5DE30F8EAD4}" dt="2021-03-06T00:12:55.085" v="1202"/>
          <ac:graphicFrameMkLst>
            <pc:docMk/>
            <pc:sldMk cId="3749858296" sldId="436"/>
            <ac:graphicFrameMk id="10" creationId="{2AC9D98F-E57B-4CA1-B3A9-AD4569048769}"/>
          </ac:graphicFrameMkLst>
        </pc:graphicFrameChg>
      </pc:sldChg>
      <pc:sldChg chg="delSp modSp add mod replI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1093907314" sldId="437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1093907314" sldId="437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3907314" sldId="437"/>
            <ac:spMk id="6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3907314" sldId="437"/>
            <ac:spMk id="7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3907314" sldId="437"/>
            <ac:spMk id="8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1093907314" sldId="437"/>
            <ac:spMk id="15" creationId="{463EEC44-1BA3-44ED-81FC-A644B04B2A44}"/>
          </ac:spMkLst>
        </pc:spChg>
        <pc:graphicFrameChg chg="mod ord modGraphic">
          <ac:chgData name="Alex Souza" userId="4abefd9ff5146cd9" providerId="Windows Live" clId="Web-{5F997674-A795-42CF-93B1-E5DE30F8EAD4}" dt="2021-03-06T00:12:55.085" v="1202"/>
          <ac:graphicFrameMkLst>
            <pc:docMk/>
            <pc:sldMk cId="1093907314" sldId="437"/>
            <ac:graphicFrameMk id="10" creationId="{2AC9D98F-E57B-4CA1-B3A9-AD4569048769}"/>
          </ac:graphicFrameMkLst>
        </pc:graphicFrameChg>
      </pc:sldChg>
      <pc:sldChg chg="delSp modSp add mod ord replId modClrScheme delDesignElem chgLayout">
        <pc:chgData name="Alex Souza" userId="4abefd9ff5146cd9" providerId="Windows Live" clId="Web-{5F997674-A795-42CF-93B1-E5DE30F8EAD4}" dt="2021-03-06T00:12:55.085" v="1202"/>
        <pc:sldMkLst>
          <pc:docMk/>
          <pc:sldMk cId="2108236965" sldId="438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108236965" sldId="438"/>
            <ac:spMk id="2" creationId="{87E15C3A-14CB-4188-A0F3-EC408EF921E2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108236965" sldId="438"/>
            <ac:spMk id="6" creationId="{7517A47C-B2E5-4B79-8061-D74B1311AF6E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108236965" sldId="438"/>
            <ac:spMk id="7" creationId="{C505E780-2083-4CB5-A42A-5E0E2908ECC3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108236965" sldId="438"/>
            <ac:spMk id="8" creationId="{D2C0AE1C-0118-41AE-8A10-7CDCBF10E96F}"/>
          </ac:spMkLst>
        </pc:spChg>
        <pc:spChg chg="del">
          <ac:chgData name="Alex Souza" userId="4abefd9ff5146cd9" providerId="Windows Live" clId="Web-{5F997674-A795-42CF-93B1-E5DE30F8EAD4}" dt="2021-03-06T00:12:55.085" v="1202"/>
          <ac:spMkLst>
            <pc:docMk/>
            <pc:sldMk cId="2108236965" sldId="438"/>
            <ac:spMk id="15" creationId="{463EEC44-1BA3-44ED-81FC-A644B04B2A44}"/>
          </ac:spMkLst>
        </pc:spChg>
        <pc:graphicFrameChg chg="mod ord modGraphic">
          <ac:chgData name="Alex Souza" userId="4abefd9ff5146cd9" providerId="Windows Live" clId="Web-{5F997674-A795-42CF-93B1-E5DE30F8EAD4}" dt="2021-03-06T00:12:55.085" v="1202"/>
          <ac:graphicFrameMkLst>
            <pc:docMk/>
            <pc:sldMk cId="2108236965" sldId="438"/>
            <ac:graphicFrameMk id="10" creationId="{2AC9D98F-E57B-4CA1-B3A9-AD4569048769}"/>
          </ac:graphicFrameMkLst>
        </pc:graphicFrameChg>
      </pc:sldChg>
      <pc:sldChg chg="addSp delSp modSp add mod replId setBg modClrScheme chgLayout">
        <pc:chgData name="Alex Souza" userId="4abefd9ff5146cd9" providerId="Windows Live" clId="Web-{5F997674-A795-42CF-93B1-E5DE30F8EAD4}" dt="2021-03-06T00:12:55.085" v="1202"/>
        <pc:sldMkLst>
          <pc:docMk/>
          <pc:sldMk cId="543374141" sldId="439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43374141" sldId="439"/>
            <ac:spMk id="2" creationId="{5F790D95-E634-428E-9873-B1EB3510BC44}"/>
          </ac:spMkLst>
        </pc:spChg>
        <pc:spChg chg="add del mod ord">
          <ac:chgData name="Alex Souza" userId="4abefd9ff5146cd9" providerId="Windows Live" clId="Web-{5F997674-A795-42CF-93B1-E5DE30F8EAD4}" dt="2021-03-06T00:12:55.085" v="1202"/>
          <ac:spMkLst>
            <pc:docMk/>
            <pc:sldMk cId="543374141" sldId="439"/>
            <ac:spMk id="3" creationId="{DF93BBDD-86D2-4C51-8801-4D388FF10917}"/>
          </ac:spMkLst>
        </pc:spChg>
        <pc:spChg chg="add del">
          <ac:chgData name="Alex Souza" userId="4abefd9ff5146cd9" providerId="Windows Live" clId="Web-{5F997674-A795-42CF-93B1-E5DE30F8EAD4}" dt="2021-03-05T23:48:41.754" v="1027"/>
          <ac:spMkLst>
            <pc:docMk/>
            <pc:sldMk cId="543374141" sldId="439"/>
            <ac:spMk id="8" creationId="{1C799903-48D5-4A31-A1A2-541072D9771E}"/>
          </ac:spMkLst>
        </pc:spChg>
        <pc:spChg chg="add del">
          <ac:chgData name="Alex Souza" userId="4abefd9ff5146cd9" providerId="Windows Live" clId="Web-{5F997674-A795-42CF-93B1-E5DE30F8EAD4}" dt="2021-03-05T23:48:01.706" v="1025"/>
          <ac:spMkLst>
            <pc:docMk/>
            <pc:sldMk cId="543374141" sldId="439"/>
            <ac:spMk id="9" creationId="{44AD29B6-BF3B-4407-9E75-52DF8E3B29F1}"/>
          </ac:spMkLst>
        </pc:spChg>
        <pc:spChg chg="add del">
          <ac:chgData name="Alex Souza" userId="4abefd9ff5146cd9" providerId="Windows Live" clId="Web-{5F997674-A795-42CF-93B1-E5DE30F8EAD4}" dt="2021-03-05T23:48:41.754" v="1027"/>
          <ac:spMkLst>
            <pc:docMk/>
            <pc:sldMk cId="543374141" sldId="439"/>
            <ac:spMk id="10" creationId="{8EFFF109-FC58-4FD3-BE05-9775A1310F55}"/>
          </ac:spMkLst>
        </pc:spChg>
        <pc:spChg chg="add del">
          <ac:chgData name="Alex Souza" userId="4abefd9ff5146cd9" providerId="Windows Live" clId="Web-{5F997674-A795-42CF-93B1-E5DE30F8EAD4}" dt="2021-03-05T23:48:01.706" v="1025"/>
          <ac:spMkLst>
            <pc:docMk/>
            <pc:sldMk cId="543374141" sldId="439"/>
            <ac:spMk id="11" creationId="{55F8BA08-3E38-4B70-B93A-74F08E092206}"/>
          </ac:spMkLst>
        </pc:spChg>
        <pc:spChg chg="add del">
          <ac:chgData name="Alex Souza" userId="4abefd9ff5146cd9" providerId="Windows Live" clId="Web-{5F997674-A795-42CF-93B1-E5DE30F8EAD4}" dt="2021-03-05T23:48:41.754" v="1027"/>
          <ac:spMkLst>
            <pc:docMk/>
            <pc:sldMk cId="543374141" sldId="439"/>
            <ac:spMk id="12" creationId="{E1B96AD6-92A9-4273-A62B-96A1C3E0BA95}"/>
          </ac:spMkLst>
        </pc:spChg>
        <pc:spChg chg="add del">
          <ac:chgData name="Alex Souza" userId="4abefd9ff5146cd9" providerId="Windows Live" clId="Web-{5F997674-A795-42CF-93B1-E5DE30F8EAD4}" dt="2021-03-05T23:48:01.706" v="1025"/>
          <ac:spMkLst>
            <pc:docMk/>
            <pc:sldMk cId="543374141" sldId="439"/>
            <ac:spMk id="13" creationId="{357F1B33-79AB-4A71-8CEC-4546D709B8C8}"/>
          </ac:spMkLst>
        </pc:spChg>
        <pc:spChg chg="add del">
          <ac:chgData name="Alex Souza" userId="4abefd9ff5146cd9" providerId="Windows Live" clId="Web-{5F997674-A795-42CF-93B1-E5DE30F8EAD4}" dt="2021-03-05T23:48:41.754" v="1027"/>
          <ac:spMkLst>
            <pc:docMk/>
            <pc:sldMk cId="543374141" sldId="439"/>
            <ac:spMk id="14" creationId="{463EEC44-1BA3-44ED-81FC-A644B04B2A44}"/>
          </ac:spMkLst>
        </pc:spChg>
        <pc:graphicFrameChg chg="add del">
          <ac:chgData name="Alex Souza" userId="4abefd9ff5146cd9" providerId="Windows Live" clId="Web-{5F997674-A795-42CF-93B1-E5DE30F8EAD4}" dt="2021-03-05T23:48:01.706" v="1025"/>
          <ac:graphicFrameMkLst>
            <pc:docMk/>
            <pc:sldMk cId="543374141" sldId="439"/>
            <ac:graphicFrameMk id="5" creationId="{9518EBEF-4624-449F-BB2A-F80C9DB4D8A7}"/>
          </ac:graphicFrameMkLst>
        </pc:graphicFrameChg>
      </pc:sldChg>
      <pc:sldChg chg="addSp delSp 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3764390540" sldId="440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764390540" sldId="440"/>
            <ac:spMk id="2" creationId="{5F790D95-E634-428E-9873-B1EB3510BC44}"/>
          </ac:spMkLst>
        </pc:spChg>
        <pc:spChg chg="del mod">
          <ac:chgData name="Alex Souza" userId="4abefd9ff5146cd9" providerId="Windows Live" clId="Web-{5F997674-A795-42CF-93B1-E5DE30F8EAD4}" dt="2021-03-05T23:50:46.507" v="1041"/>
          <ac:spMkLst>
            <pc:docMk/>
            <pc:sldMk cId="3764390540" sldId="440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5T23:50:47.616" v="1042"/>
          <ac:spMkLst>
            <pc:docMk/>
            <pc:sldMk cId="3764390540" sldId="440"/>
            <ac:spMk id="5" creationId="{86AA3B60-622B-44EB-BE3B-7910319EC4AC}"/>
          </ac:spMkLst>
        </pc:spChg>
        <pc:picChg chg="add mod ord">
          <ac:chgData name="Alex Souza" userId="4abefd9ff5146cd9" providerId="Windows Live" clId="Web-{5F997674-A795-42CF-93B1-E5DE30F8EAD4}" dt="2021-03-06T00:12:55.085" v="1202"/>
          <ac:picMkLst>
            <pc:docMk/>
            <pc:sldMk cId="3764390540" sldId="440"/>
            <ac:picMk id="6" creationId="{1073DFE8-E229-4601-B6D7-06F40256CD3D}"/>
          </ac:picMkLst>
        </pc:picChg>
      </pc:sldChg>
      <pc:sldChg chg="modSp add mod or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904975268" sldId="441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04975268" sldId="441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904975268" sldId="441"/>
            <ac:spMk id="3" creationId="{DF93BBDD-86D2-4C51-8801-4D388FF10917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2516140884" sldId="442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16140884" sldId="442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2516140884" sldId="442"/>
            <ac:spMk id="3" creationId="{DF93BBDD-86D2-4C51-8801-4D388FF10917}"/>
          </ac:spMkLst>
        </pc:spChg>
      </pc:sldChg>
      <pc:sldChg chg="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527704910" sldId="443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27704910" sldId="443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527704910" sldId="443"/>
            <ac:spMk id="3" creationId="{DF93BBDD-86D2-4C51-8801-4D388FF10917}"/>
          </ac:spMkLst>
        </pc:spChg>
      </pc:sldChg>
      <pc:sldChg chg="addSp modSp add mod replId modClrScheme chgLayout">
        <pc:chgData name="Alex Souza" userId="4abefd9ff5146cd9" providerId="Windows Live" clId="Web-{5F997674-A795-42CF-93B1-E5DE30F8EAD4}" dt="2021-03-06T00:12:55.085" v="1202"/>
        <pc:sldMkLst>
          <pc:docMk/>
          <pc:sldMk cId="386036336" sldId="444"/>
        </pc:sldMkLst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6036336" sldId="444"/>
            <ac:spMk id="2" creationId="{5F790D95-E634-428E-9873-B1EB3510BC44}"/>
          </ac:spMkLst>
        </pc:spChg>
        <pc:spChg chg="mod ord">
          <ac:chgData name="Alex Souza" userId="4abefd9ff5146cd9" providerId="Windows Live" clId="Web-{5F997674-A795-42CF-93B1-E5DE30F8EAD4}" dt="2021-03-06T00:12:55.085" v="1202"/>
          <ac:spMkLst>
            <pc:docMk/>
            <pc:sldMk cId="386036336" sldId="444"/>
            <ac:spMk id="3" creationId="{DF93BBDD-86D2-4C51-8801-4D388FF10917}"/>
          </ac:spMkLst>
        </pc:spChg>
        <pc:picChg chg="add mod">
          <ac:chgData name="Alex Souza" userId="4abefd9ff5146cd9" providerId="Windows Live" clId="Web-{5F997674-A795-42CF-93B1-E5DE30F8EAD4}" dt="2021-03-06T00:04:58.199" v="1152" actId="14100"/>
          <ac:picMkLst>
            <pc:docMk/>
            <pc:sldMk cId="386036336" sldId="444"/>
            <ac:picMk id="4" creationId="{8B0AE324-A590-4C53-AF7A-3F7AE8CEA3A5}"/>
          </ac:picMkLst>
        </pc:picChg>
      </pc:sldChg>
      <pc:sldChg chg="addSp delSp modSp add mod replId setBg modClrScheme delDesignElem chgLayout">
        <pc:chgData name="Alex Souza" userId="4abefd9ff5146cd9" providerId="Windows Live" clId="Web-{5F997674-A795-42CF-93B1-E5DE30F8EAD4}" dt="2021-03-06T00:25:53.119" v="1364"/>
        <pc:sldMkLst>
          <pc:docMk/>
          <pc:sldMk cId="346912642" sldId="445"/>
        </pc:sldMkLst>
        <pc:spChg chg="mod ord">
          <ac:chgData name="Alex Souza" userId="4abefd9ff5146cd9" providerId="Windows Live" clId="Web-{5F997674-A795-42CF-93B1-E5DE30F8EAD4}" dt="2021-03-06T00:13:21.882" v="1205"/>
          <ac:spMkLst>
            <pc:docMk/>
            <pc:sldMk cId="346912642" sldId="445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6T00:07:17.296" v="1169"/>
          <ac:spMkLst>
            <pc:docMk/>
            <pc:sldMk cId="346912642" sldId="445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6T00:07:20.530" v="1170"/>
          <ac:spMkLst>
            <pc:docMk/>
            <pc:sldMk cId="346912642" sldId="445"/>
            <ac:spMk id="6" creationId="{B6273988-D8B2-4813-8E6B-62C7BA28CA4A}"/>
          </ac:spMkLst>
        </pc:spChg>
        <pc:spChg chg="add del">
          <ac:chgData name="Alex Souza" userId="4abefd9ff5146cd9" providerId="Windows Live" clId="Web-{5F997674-A795-42CF-93B1-E5DE30F8EAD4}" dt="2021-03-06T00:09:06.673" v="1189"/>
          <ac:spMkLst>
            <pc:docMk/>
            <pc:sldMk cId="346912642" sldId="445"/>
            <ac:spMk id="10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09:06.673" v="1189"/>
          <ac:spMkLst>
            <pc:docMk/>
            <pc:sldMk cId="346912642" sldId="445"/>
            <ac:spMk id="11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09:06.673" v="1189"/>
          <ac:spMkLst>
            <pc:docMk/>
            <pc:sldMk cId="346912642" sldId="445"/>
            <ac:spMk id="12" creationId="{68AF5748-FED8-45BA-8631-26D1D10F3246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13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09:06.673" v="1189"/>
          <ac:spMkLst>
            <pc:docMk/>
            <pc:sldMk cId="346912642" sldId="445"/>
            <ac:spMk id="14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15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09:06.673" v="1189"/>
          <ac:spMkLst>
            <pc:docMk/>
            <pc:sldMk cId="346912642" sldId="445"/>
            <ac:spMk id="16" creationId="{08C9B587-E65E-4B52-B37C-ABEBB6E87928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17" creationId="{5DCB5928-DC7D-4612-9922-441966E1562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346912642" sldId="445"/>
            <ac:spMk id="18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19" creationId="{682C1161-1736-45EC-99B7-33F3CAE9D517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346912642" sldId="445"/>
            <ac:spMk id="20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21" creationId="{84D4DDB8-B68F-45B0-9F62-C4279996F672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346912642" sldId="445"/>
            <ac:spMk id="22" creationId="{50A3C1AB-1153-42D2-8378-34B849C1C4B6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23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6T00:14:55.338" v="1206"/>
          <ac:spMkLst>
            <pc:docMk/>
            <pc:sldMk cId="346912642" sldId="445"/>
            <ac:spMk id="24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07:42.593" v="1178"/>
          <ac:spMkLst>
            <pc:docMk/>
            <pc:sldMk cId="346912642" sldId="445"/>
            <ac:spMk id="25" creationId="{08C9B587-E65E-4B52-B37C-ABEBB6E87928}"/>
          </ac:spMkLst>
        </pc:spChg>
        <pc:spChg chg="add del">
          <ac:chgData name="Alex Souza" userId="4abefd9ff5146cd9" providerId="Windows Live" clId="Web-{5F997674-A795-42CF-93B1-E5DE30F8EAD4}" dt="2021-03-06T00:14:55.338" v="1206"/>
          <ac:spMkLst>
            <pc:docMk/>
            <pc:sldMk cId="346912642" sldId="445"/>
            <ac:spMk id="26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346912642" sldId="445"/>
            <ac:spMk id="27" creationId="{A3473CF9-37EB-43E7-89EF-D2D1C53D1DAC}"/>
          </ac:spMkLst>
        </pc:spChg>
        <pc:spChg chg="add del">
          <ac:chgData name="Alex Souza" userId="4abefd9ff5146cd9" providerId="Windows Live" clId="Web-{5F997674-A795-42CF-93B1-E5DE30F8EAD4}" dt="2021-03-06T00:14:55.338" v="1206"/>
          <ac:spMkLst>
            <pc:docMk/>
            <pc:sldMk cId="346912642" sldId="445"/>
            <ac:spMk id="28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346912642" sldId="445"/>
            <ac:spMk id="29" creationId="{586B4EF9-43BA-4655-A6FF-1D8E21574C95}"/>
          </ac:spMkLst>
        </pc:spChg>
        <pc:spChg chg="add del">
          <ac:chgData name="Alex Souza" userId="4abefd9ff5146cd9" providerId="Windows Live" clId="Web-{5F997674-A795-42CF-93B1-E5DE30F8EAD4}" dt="2021-03-06T00:14:55.338" v="1206"/>
          <ac:spMkLst>
            <pc:docMk/>
            <pc:sldMk cId="346912642" sldId="445"/>
            <ac:spMk id="30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35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37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39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41" creationId="{D5FD337D-4D6B-4C8B-B6F5-121097E09881}"/>
          </ac:spMkLst>
        </pc:spChg>
        <pc:spChg chg="add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46" creationId="{017517EF-BD4D-4055-BDB4-A322C53568AD}"/>
          </ac:spMkLst>
        </pc:spChg>
        <pc:spChg chg="add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48" creationId="{0ADDB668-2CA4-4D2B-9C34-3487CA330BA8}"/>
          </ac:spMkLst>
        </pc:spChg>
        <pc:spChg chg="add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50" creationId="{2568BC19-F052-4108-93E1-6A3D1DEC072F}"/>
          </ac:spMkLst>
        </pc:spChg>
        <pc:spChg chg="add">
          <ac:chgData name="Alex Souza" userId="4abefd9ff5146cd9" providerId="Windows Live" clId="Web-{5F997674-A795-42CF-93B1-E5DE30F8EAD4}" dt="2021-03-06T00:17:27.232" v="1210"/>
          <ac:spMkLst>
            <pc:docMk/>
            <pc:sldMk cId="346912642" sldId="445"/>
            <ac:spMk id="52" creationId="{D5FD337D-4D6B-4C8B-B6F5-121097E09881}"/>
          </ac:spMkLst>
        </pc:spChg>
        <pc:graphicFrameChg chg="add mod modGraphic">
          <ac:chgData name="Alex Souza" userId="4abefd9ff5146cd9" providerId="Windows Live" clId="Web-{5F997674-A795-42CF-93B1-E5DE30F8EAD4}" dt="2021-03-06T00:25:53.119" v="1364"/>
          <ac:graphicFrameMkLst>
            <pc:docMk/>
            <pc:sldMk cId="346912642" sldId="445"/>
            <ac:graphicFrameMk id="8" creationId="{2D72202D-63EC-4D1B-9098-DDCEB3DEC19B}"/>
          </ac:graphicFrameMkLst>
        </pc:graphicFrameChg>
        <pc:picChg chg="del mod">
          <ac:chgData name="Alex Souza" userId="4abefd9ff5146cd9" providerId="Windows Live" clId="Web-{5F997674-A795-42CF-93B1-E5DE30F8EAD4}" dt="2021-03-06T00:07:22.561" v="1172"/>
          <ac:picMkLst>
            <pc:docMk/>
            <pc:sldMk cId="346912642" sldId="445"/>
            <ac:picMk id="4" creationId="{8B0AE324-A590-4C53-AF7A-3F7AE8CEA3A5}"/>
          </ac:picMkLst>
        </pc:picChg>
      </pc:sldChg>
      <pc:sldChg chg="addSp delSp modSp add mod replId modClrScheme delDesignElem chgLayout">
        <pc:chgData name="Alex Souza" userId="4abefd9ff5146cd9" providerId="Windows Live" clId="Web-{5F997674-A795-42CF-93B1-E5DE30F8EAD4}" dt="2021-03-06T00:26:09.197" v="1366"/>
        <pc:sldMkLst>
          <pc:docMk/>
          <pc:sldMk cId="1930093676" sldId="446"/>
        </pc:sldMkLst>
        <pc:spChg chg="mod ord">
          <ac:chgData name="Alex Souza" userId="4abefd9ff5146cd9" providerId="Windows Live" clId="Web-{5F997674-A795-42CF-93B1-E5DE30F8EAD4}" dt="2021-03-06T00:13:18.304" v="1204"/>
          <ac:spMkLst>
            <pc:docMk/>
            <pc:sldMk cId="1930093676" sldId="446"/>
            <ac:spMk id="2" creationId="{5F790D95-E634-428E-9873-B1EB3510BC44}"/>
          </ac:spMkLst>
        </pc:spChg>
        <pc:spChg chg="add del">
          <ac:chgData name="Alex Souza" userId="4abefd9ff5146cd9" providerId="Windows Live" clId="Web-{5F997674-A795-42CF-93B1-E5DE30F8EAD4}" dt="2021-03-06T00:15:02.510" v="1207"/>
          <ac:spMkLst>
            <pc:docMk/>
            <pc:sldMk cId="1930093676" sldId="446"/>
            <ac:spMk id="6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5:02.510" v="1207"/>
          <ac:spMkLst>
            <pc:docMk/>
            <pc:sldMk cId="1930093676" sldId="446"/>
            <ac:spMk id="9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08:52.657" v="1188"/>
          <ac:spMkLst>
            <pc:docMk/>
            <pc:sldMk cId="1930093676" sldId="446"/>
            <ac:spMk id="10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08:52.657" v="1188"/>
          <ac:spMkLst>
            <pc:docMk/>
            <pc:sldMk cId="1930093676" sldId="446"/>
            <ac:spMk id="11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08:52.657" v="1188"/>
          <ac:spMkLst>
            <pc:docMk/>
            <pc:sldMk cId="1930093676" sldId="446"/>
            <ac:spMk id="12" creationId="{68AF5748-FED8-45BA-8631-26D1D10F3246}"/>
          </ac:spMkLst>
        </pc:spChg>
        <pc:spChg chg="add del">
          <ac:chgData name="Alex Souza" userId="4abefd9ff5146cd9" providerId="Windows Live" clId="Web-{5F997674-A795-42CF-93B1-E5DE30F8EAD4}" dt="2021-03-06T00:15:02.510" v="1207"/>
          <ac:spMkLst>
            <pc:docMk/>
            <pc:sldMk cId="1930093676" sldId="446"/>
            <ac:spMk id="13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08:52.657" v="1188"/>
          <ac:spMkLst>
            <pc:docMk/>
            <pc:sldMk cId="1930093676" sldId="446"/>
            <ac:spMk id="14" creationId="{AF2F604E-43BE-4DC3-B983-E071523364F8}"/>
          </ac:spMkLst>
        </pc:spChg>
        <pc:spChg chg="add del">
          <ac:chgData name="Alex Souza" userId="4abefd9ff5146cd9" providerId="Windows Live" clId="Web-{5F997674-A795-42CF-93B1-E5DE30F8EAD4}" dt="2021-03-06T00:15:02.510" v="1207"/>
          <ac:spMkLst>
            <pc:docMk/>
            <pc:sldMk cId="1930093676" sldId="446"/>
            <ac:spMk id="15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08:52.657" v="1188"/>
          <ac:spMkLst>
            <pc:docMk/>
            <pc:sldMk cId="1930093676" sldId="446"/>
            <ac:spMk id="16" creationId="{08C9B587-E65E-4B52-B37C-ABEBB6E87928}"/>
          </ac:spMkLst>
        </pc:spChg>
        <pc:spChg chg="add del">
          <ac:chgData name="Alex Souza" userId="4abefd9ff5146cd9" providerId="Windows Live" clId="Web-{5F997674-A795-42CF-93B1-E5DE30F8EAD4}" dt="2021-03-06T00:15:22.963" v="1208"/>
          <ac:spMkLst>
            <pc:docMk/>
            <pc:sldMk cId="1930093676" sldId="446"/>
            <ac:spMk id="17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930093676" sldId="446"/>
            <ac:spMk id="18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930093676" sldId="446"/>
            <ac:spMk id="19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930093676" sldId="446"/>
            <ac:spMk id="20" creationId="{50A3C1AB-1153-42D2-8378-34B849C1C4B6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21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930093676" sldId="446"/>
            <ac:spMk id="22" creationId="{A3473CF9-37EB-43E7-89EF-D2D1C53D1DAC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23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1930093676" sldId="446"/>
            <ac:spMk id="24" creationId="{586B4EF9-43BA-4655-A6FF-1D8E21574C95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25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26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27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28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29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5:22.963" v="1208"/>
          <ac:spMkLst>
            <pc:docMk/>
            <pc:sldMk cId="1930093676" sldId="446"/>
            <ac:spMk id="30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08:52.626" v="1187"/>
          <ac:spMkLst>
            <pc:docMk/>
            <pc:sldMk cId="1930093676" sldId="446"/>
            <ac:spMk id="31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5:22.963" v="1208"/>
          <ac:spMkLst>
            <pc:docMk/>
            <pc:sldMk cId="1930093676" sldId="446"/>
            <ac:spMk id="32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33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5:22.963" v="1208"/>
          <ac:spMkLst>
            <pc:docMk/>
            <pc:sldMk cId="1930093676" sldId="446"/>
            <ac:spMk id="34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35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36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37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2:05.381" v="1201"/>
          <ac:spMkLst>
            <pc:docMk/>
            <pc:sldMk cId="1930093676" sldId="446"/>
            <ac:spMk id="39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41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43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45" creationId="{D5FD337D-4D6B-4C8B-B6F5-121097E09881}"/>
          </ac:spMkLst>
        </pc:spChg>
        <pc:spChg chg="add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50" creationId="{017517EF-BD4D-4055-BDB4-A322C53568AD}"/>
          </ac:spMkLst>
        </pc:spChg>
        <pc:spChg chg="add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52" creationId="{0ADDB668-2CA4-4D2B-9C34-3487CA330BA8}"/>
          </ac:spMkLst>
        </pc:spChg>
        <pc:spChg chg="add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54" creationId="{2568BC19-F052-4108-93E1-6A3D1DEC072F}"/>
          </ac:spMkLst>
        </pc:spChg>
        <pc:spChg chg="add">
          <ac:chgData name="Alex Souza" userId="4abefd9ff5146cd9" providerId="Windows Live" clId="Web-{5F997674-A795-42CF-93B1-E5DE30F8EAD4}" dt="2021-03-06T00:16:18.730" v="1209"/>
          <ac:spMkLst>
            <pc:docMk/>
            <pc:sldMk cId="1930093676" sldId="446"/>
            <ac:spMk id="56" creationId="{D5FD337D-4D6B-4C8B-B6F5-121097E09881}"/>
          </ac:spMkLst>
        </pc:spChg>
        <pc:graphicFrameChg chg="add mod modGraphic">
          <ac:chgData name="Alex Souza" userId="4abefd9ff5146cd9" providerId="Windows Live" clId="Web-{5F997674-A795-42CF-93B1-E5DE30F8EAD4}" dt="2021-03-06T00:26:09.197" v="1366"/>
          <ac:graphicFrameMkLst>
            <pc:docMk/>
            <pc:sldMk cId="1930093676" sldId="446"/>
            <ac:graphicFrameMk id="4" creationId="{D62ECEF5-7059-48F6-B4BC-725A0835E557}"/>
          </ac:graphicFrameMkLst>
        </pc:graphicFrameChg>
        <pc:graphicFrameChg chg="del">
          <ac:chgData name="Alex Souza" userId="4abefd9ff5146cd9" providerId="Windows Live" clId="Web-{5F997674-A795-42CF-93B1-E5DE30F8EAD4}" dt="2021-03-06T00:08:26.672" v="1184"/>
          <ac:graphicFrameMkLst>
            <pc:docMk/>
            <pc:sldMk cId="1930093676" sldId="446"/>
            <ac:graphicFrameMk id="8" creationId="{2D72202D-63EC-4D1B-9098-DDCEB3DEC19B}"/>
          </ac:graphicFrameMkLst>
        </pc:graphicFrameChg>
      </pc:sldChg>
      <pc:sldChg chg="addSp delSp modSp add mod replId modClrScheme delDesignElem chgLayout">
        <pc:chgData name="Alex Souza" userId="4abefd9ff5146cd9" providerId="Windows Live" clId="Web-{5F997674-A795-42CF-93B1-E5DE30F8EAD4}" dt="2021-03-06T00:24:55.117" v="1354"/>
        <pc:sldMkLst>
          <pc:docMk/>
          <pc:sldMk cId="2974801463" sldId="447"/>
        </pc:sldMkLst>
        <pc:spChg chg="mod ord">
          <ac:chgData name="Alex Souza" userId="4abefd9ff5146cd9" providerId="Windows Live" clId="Web-{5F997674-A795-42CF-93B1-E5DE30F8EAD4}" dt="2021-03-06T00:18:49.796" v="1212"/>
          <ac:spMkLst>
            <pc:docMk/>
            <pc:sldMk cId="2974801463" sldId="447"/>
            <ac:spMk id="2" creationId="{5F790D95-E634-428E-9873-B1EB3510BC44}"/>
          </ac:spMkLst>
        </pc:spChg>
        <pc:spChg chg="add del">
          <ac:chgData name="Alex Souza" userId="4abefd9ff5146cd9" providerId="Windows Live" clId="Web-{5F997674-A795-42CF-93B1-E5DE30F8EAD4}" dt="2021-03-06T00:18:49.812" v="1213"/>
          <ac:spMkLst>
            <pc:docMk/>
            <pc:sldMk cId="2974801463" sldId="447"/>
            <ac:spMk id="10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8:49.812" v="1213"/>
          <ac:spMkLst>
            <pc:docMk/>
            <pc:sldMk cId="2974801463" sldId="447"/>
            <ac:spMk id="12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8:49.812" v="1213"/>
          <ac:spMkLst>
            <pc:docMk/>
            <pc:sldMk cId="2974801463" sldId="447"/>
            <ac:spMk id="14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8:49.812" v="1213"/>
          <ac:spMkLst>
            <pc:docMk/>
            <pc:sldMk cId="2974801463" sldId="447"/>
            <ac:spMk id="16" creationId="{D5FD337D-4D6B-4C8B-B6F5-121097E09881}"/>
          </ac:spMkLst>
        </pc:spChg>
        <pc:spChg chg="del">
          <ac:chgData name="Alex Souza" userId="4abefd9ff5146cd9" providerId="Windows Live" clId="Web-{5F997674-A795-42CF-93B1-E5DE30F8EAD4}" dt="2021-03-06T00:09:46.518" v="1196"/>
          <ac:spMkLst>
            <pc:docMk/>
            <pc:sldMk cId="2974801463" sldId="447"/>
            <ac:spMk id="18" creationId="{8D06CE56-3881-4ADA-8CEF-D18B02C242A3}"/>
          </ac:spMkLst>
        </pc:spChg>
        <pc:spChg chg="del">
          <ac:chgData name="Alex Souza" userId="4abefd9ff5146cd9" providerId="Windows Live" clId="Web-{5F997674-A795-42CF-93B1-E5DE30F8EAD4}" dt="2021-03-06T00:09:46.518" v="1196"/>
          <ac:spMkLst>
            <pc:docMk/>
            <pc:sldMk cId="2974801463" sldId="447"/>
            <ac:spMk id="19" creationId="{79F3C543-62EC-4433-9C93-A2CD8764E9B4}"/>
          </ac:spMkLst>
        </pc:spChg>
        <pc:spChg chg="del">
          <ac:chgData name="Alex Souza" userId="4abefd9ff5146cd9" providerId="Windows Live" clId="Web-{5F997674-A795-42CF-93B1-E5DE30F8EAD4}" dt="2021-03-06T00:09:46.518" v="1196"/>
          <ac:spMkLst>
            <pc:docMk/>
            <pc:sldMk cId="2974801463" sldId="447"/>
            <ac:spMk id="20" creationId="{50A3C1AB-1153-42D2-8378-34B849C1C4B6}"/>
          </ac:spMkLst>
        </pc:spChg>
        <pc:spChg chg="add del">
          <ac:chgData name="Alex Souza" userId="4abefd9ff5146cd9" providerId="Windows Live" clId="Web-{5F997674-A795-42CF-93B1-E5DE30F8EAD4}" dt="2021-03-06T00:18:49.796" v="1212"/>
          <ac:spMkLst>
            <pc:docMk/>
            <pc:sldMk cId="2974801463" sldId="447"/>
            <ac:spMk id="21" creationId="{F0DCC097-1DB8-4B6D-85D0-6FBA0E1CA4BA}"/>
          </ac:spMkLst>
        </pc:spChg>
        <pc:spChg chg="del">
          <ac:chgData name="Alex Souza" userId="4abefd9ff5146cd9" providerId="Windows Live" clId="Web-{5F997674-A795-42CF-93B1-E5DE30F8EAD4}" dt="2021-03-06T00:09:46.518" v="1196"/>
          <ac:spMkLst>
            <pc:docMk/>
            <pc:sldMk cId="2974801463" sldId="447"/>
            <ac:spMk id="22" creationId="{A3473CF9-37EB-43E7-89EF-D2D1C53D1DAC}"/>
          </ac:spMkLst>
        </pc:spChg>
        <pc:spChg chg="add del">
          <ac:chgData name="Alex Souza" userId="4abefd9ff5146cd9" providerId="Windows Live" clId="Web-{5F997674-A795-42CF-93B1-E5DE30F8EAD4}" dt="2021-03-06T00:18:49.796" v="1212"/>
          <ac:spMkLst>
            <pc:docMk/>
            <pc:sldMk cId="2974801463" sldId="447"/>
            <ac:spMk id="23" creationId="{E0B58608-23C8-4441-994D-C6823EEE1DB7}"/>
          </ac:spMkLst>
        </pc:spChg>
        <pc:spChg chg="del">
          <ac:chgData name="Alex Souza" userId="4abefd9ff5146cd9" providerId="Windows Live" clId="Web-{5F997674-A795-42CF-93B1-E5DE30F8EAD4}" dt="2021-03-06T00:09:46.518" v="1196"/>
          <ac:spMkLst>
            <pc:docMk/>
            <pc:sldMk cId="2974801463" sldId="447"/>
            <ac:spMk id="24" creationId="{586B4EF9-43BA-4655-A6FF-1D8E21574C95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25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26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27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28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09:58.893" v="1197"/>
          <ac:spMkLst>
            <pc:docMk/>
            <pc:sldMk cId="2974801463" sldId="447"/>
            <ac:spMk id="29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30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09:58.893" v="1197"/>
          <ac:spMkLst>
            <pc:docMk/>
            <pc:sldMk cId="2974801463" sldId="447"/>
            <ac:spMk id="31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32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09:58.893" v="1197"/>
          <ac:spMkLst>
            <pc:docMk/>
            <pc:sldMk cId="2974801463" sldId="447"/>
            <ac:spMk id="33" creationId="{C1A1C5D3-C053-4EE9-BE1A-419B6E27CCAE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34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09:58.893" v="1197"/>
          <ac:spMkLst>
            <pc:docMk/>
            <pc:sldMk cId="2974801463" sldId="447"/>
            <ac:spMk id="35" creationId="{A3473CF9-37EB-43E7-89EF-D2D1C53D1DAC}"/>
          </ac:spMkLst>
        </pc:spChg>
        <pc:spChg chg="add del">
          <ac:chgData name="Alex Souza" userId="4abefd9ff5146cd9" providerId="Windows Live" clId="Web-{5F997674-A795-42CF-93B1-E5DE30F8EAD4}" dt="2021-03-06T00:09:58.893" v="1197"/>
          <ac:spMkLst>
            <pc:docMk/>
            <pc:sldMk cId="2974801463" sldId="447"/>
            <ac:spMk id="37" creationId="{586B4EF9-43BA-4655-A6FF-1D8E21574C95}"/>
          </ac:spMkLst>
        </pc:spChg>
        <pc:spChg chg="add del">
          <ac:chgData name="Alex Souza" userId="4abefd9ff5146cd9" providerId="Windows Live" clId="Web-{5F997674-A795-42CF-93B1-E5DE30F8EAD4}" dt="2021-03-06T00:24:55.117" v="1354"/>
          <ac:spMkLst>
            <pc:docMk/>
            <pc:sldMk cId="2974801463" sldId="447"/>
            <ac:spMk id="39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00:10:29.550" v="1198"/>
          <ac:spMkLst>
            <pc:docMk/>
            <pc:sldMk cId="2974801463" sldId="447"/>
            <ac:spMk id="42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0:29.550" v="1198"/>
          <ac:spMkLst>
            <pc:docMk/>
            <pc:sldMk cId="2974801463" sldId="447"/>
            <ac:spMk id="44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0:29.550" v="1198"/>
          <ac:spMkLst>
            <pc:docMk/>
            <pc:sldMk cId="2974801463" sldId="447"/>
            <ac:spMk id="46" creationId="{8EE94D8D-BC47-413E-91AB-A2FCCE172B57}"/>
          </ac:spMkLst>
        </pc:spChg>
        <pc:spChg chg="add del">
          <ac:chgData name="Alex Souza" userId="4abefd9ff5146cd9" providerId="Windows Live" clId="Web-{5F997674-A795-42CF-93B1-E5DE30F8EAD4}" dt="2021-03-06T00:10:29.550" v="1198"/>
          <ac:spMkLst>
            <pc:docMk/>
            <pc:sldMk cId="2974801463" sldId="447"/>
            <ac:spMk id="48" creationId="{284A8429-F65A-490D-96E4-1158D3E8A026}"/>
          </ac:spMkLst>
        </pc:spChg>
        <pc:spChg chg="add del">
          <ac:chgData name="Alex Souza" userId="4abefd9ff5146cd9" providerId="Windows Live" clId="Web-{5F997674-A795-42CF-93B1-E5DE30F8EAD4}" dt="2021-03-06T00:10:29.550" v="1198"/>
          <ac:spMkLst>
            <pc:docMk/>
            <pc:sldMk cId="2974801463" sldId="447"/>
            <ac:spMk id="50" creationId="{0F022291-A82B-4D23-A1E0-5F9BD684669E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55" creationId="{8D06CE56-3881-4ADA-8CEF-D18B02C242A3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57" creationId="{79F3C543-62EC-4433-9C93-A2CD8764E9B4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59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61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63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00:12:55.085" v="1202"/>
          <ac:spMkLst>
            <pc:docMk/>
            <pc:sldMk cId="2974801463" sldId="447"/>
            <ac:spMk id="65" creationId="{D5FD337D-4D6B-4C8B-B6F5-121097E09881}"/>
          </ac:spMkLst>
        </pc:spChg>
        <pc:graphicFrameChg chg="del">
          <ac:chgData name="Alex Souza" userId="4abefd9ff5146cd9" providerId="Windows Live" clId="Web-{5F997674-A795-42CF-93B1-E5DE30F8EAD4}" dt="2021-03-06T00:09:29.971" v="1191"/>
          <ac:graphicFrameMkLst>
            <pc:docMk/>
            <pc:sldMk cId="2974801463" sldId="447"/>
            <ac:graphicFrameMk id="4" creationId="{D62ECEF5-7059-48F6-B4BC-725A0835E557}"/>
          </ac:graphicFrameMkLst>
        </pc:graphicFrameChg>
        <pc:graphicFrameChg chg="add mod modGraphic">
          <ac:chgData name="Alex Souza" userId="4abefd9ff5146cd9" providerId="Windows Live" clId="Web-{5F997674-A795-42CF-93B1-E5DE30F8EAD4}" dt="2021-03-06T00:24:55.117" v="1354"/>
          <ac:graphicFrameMkLst>
            <pc:docMk/>
            <pc:sldMk cId="2974801463" sldId="447"/>
            <ac:graphicFrameMk id="5" creationId="{D26EAF9A-2AC6-4CA4-A8B6-B86FFAE38CF2}"/>
          </ac:graphicFrameMkLst>
        </pc:graphicFrameChg>
      </pc:sldChg>
      <pc:sldChg chg="modSp add ord replId">
        <pc:chgData name="Alex Souza" userId="4abefd9ff5146cd9" providerId="Windows Live" clId="Web-{5F997674-A795-42CF-93B1-E5DE30F8EAD4}" dt="2021-03-06T20:49:03.753" v="1763" actId="20577"/>
        <pc:sldMkLst>
          <pc:docMk/>
          <pc:sldMk cId="325550543" sldId="448"/>
        </pc:sldMkLst>
        <pc:spChg chg="mod">
          <ac:chgData name="Alex Souza" userId="4abefd9ff5146cd9" providerId="Windows Live" clId="Web-{5F997674-A795-42CF-93B1-E5DE30F8EAD4}" dt="2021-03-06T01:50:45.792" v="1754" actId="20577"/>
          <ac:spMkLst>
            <pc:docMk/>
            <pc:sldMk cId="325550543" sldId="448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0:49:03.753" v="1763" actId="20577"/>
          <ac:spMkLst>
            <pc:docMk/>
            <pc:sldMk cId="325550543" sldId="448"/>
            <ac:spMk id="3" creationId="{DF93BBDD-86D2-4C51-8801-4D388FF10917}"/>
          </ac:spMkLst>
        </pc:spChg>
      </pc:sldChg>
      <pc:sldChg chg="modSp add replId">
        <pc:chgData name="Alex Souza" userId="4abefd9ff5146cd9" providerId="Windows Live" clId="Web-{5F997674-A795-42CF-93B1-E5DE30F8EAD4}" dt="2021-03-06T20:51:16.589" v="1779" actId="20577"/>
        <pc:sldMkLst>
          <pc:docMk/>
          <pc:sldMk cId="343689551" sldId="449"/>
        </pc:sldMkLst>
        <pc:spChg chg="mod">
          <ac:chgData name="Alex Souza" userId="4abefd9ff5146cd9" providerId="Windows Live" clId="Web-{5F997674-A795-42CF-93B1-E5DE30F8EAD4}" dt="2021-03-06T20:50:42.869" v="1778" actId="20577"/>
          <ac:spMkLst>
            <pc:docMk/>
            <pc:sldMk cId="343689551" sldId="449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0:51:16.589" v="1779" actId="20577"/>
          <ac:spMkLst>
            <pc:docMk/>
            <pc:sldMk cId="343689551" sldId="449"/>
            <ac:spMk id="3" creationId="{DF93BBDD-86D2-4C51-8801-4D388FF10917}"/>
          </ac:spMkLst>
        </pc:spChg>
      </pc:sldChg>
      <pc:sldChg chg="addSp delSp modSp add replId">
        <pc:chgData name="Alex Souza" userId="4abefd9ff5146cd9" providerId="Windows Live" clId="Web-{5F997674-A795-42CF-93B1-E5DE30F8EAD4}" dt="2021-03-06T20:52:06.155" v="1787" actId="1076"/>
        <pc:sldMkLst>
          <pc:docMk/>
          <pc:sldMk cId="2442453193" sldId="450"/>
        </pc:sldMkLst>
        <pc:spChg chg="mod">
          <ac:chgData name="Alex Souza" userId="4abefd9ff5146cd9" providerId="Windows Live" clId="Web-{5F997674-A795-42CF-93B1-E5DE30F8EAD4}" dt="2021-03-06T20:51:58.936" v="1785" actId="20577"/>
          <ac:spMkLst>
            <pc:docMk/>
            <pc:sldMk cId="2442453193" sldId="450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6T20:51:44.716" v="1781"/>
          <ac:spMkLst>
            <pc:docMk/>
            <pc:sldMk cId="2442453193" sldId="450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6T20:51:50.263" v="1782"/>
          <ac:spMkLst>
            <pc:docMk/>
            <pc:sldMk cId="2442453193" sldId="450"/>
            <ac:spMk id="5" creationId="{CCBD4E6D-0226-4E37-985E-22C20725A2B5}"/>
          </ac:spMkLst>
        </pc:spChg>
        <pc:picChg chg="add mod">
          <ac:chgData name="Alex Souza" userId="4abefd9ff5146cd9" providerId="Windows Live" clId="Web-{5F997674-A795-42CF-93B1-E5DE30F8EAD4}" dt="2021-03-06T20:52:06.155" v="1787" actId="1076"/>
          <ac:picMkLst>
            <pc:docMk/>
            <pc:sldMk cId="2442453193" sldId="450"/>
            <ac:picMk id="6" creationId="{B81BC3BC-FA27-4818-9927-F7230CFF7916}"/>
          </ac:picMkLst>
        </pc:picChg>
      </pc:sldChg>
      <pc:sldChg chg="modSp add ord replId">
        <pc:chgData name="Alex Souza" userId="4abefd9ff5146cd9" providerId="Windows Live" clId="Web-{5F997674-A795-42CF-93B1-E5DE30F8EAD4}" dt="2021-03-06T20:58:29.693" v="1804" actId="20577"/>
        <pc:sldMkLst>
          <pc:docMk/>
          <pc:sldMk cId="2005032885" sldId="451"/>
        </pc:sldMkLst>
        <pc:spChg chg="mod">
          <ac:chgData name="Alex Souza" userId="4abefd9ff5146cd9" providerId="Windows Live" clId="Web-{5F997674-A795-42CF-93B1-E5DE30F8EAD4}" dt="2021-03-06T20:54:39.929" v="1797" actId="20577"/>
          <ac:spMkLst>
            <pc:docMk/>
            <pc:sldMk cId="2005032885" sldId="451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0:58:29.693" v="1804" actId="20577"/>
          <ac:spMkLst>
            <pc:docMk/>
            <pc:sldMk cId="2005032885" sldId="451"/>
            <ac:spMk id="3" creationId="{DF93BBDD-86D2-4C51-8801-4D388FF10917}"/>
          </ac:spMkLst>
        </pc:spChg>
      </pc:sldChg>
      <pc:sldChg chg="modSp add replId">
        <pc:chgData name="Alex Souza" userId="4abefd9ff5146cd9" providerId="Windows Live" clId="Web-{5F997674-A795-42CF-93B1-E5DE30F8EAD4}" dt="2021-03-06T20:59:30.399" v="1815" actId="20577"/>
        <pc:sldMkLst>
          <pc:docMk/>
          <pc:sldMk cId="1706251319" sldId="452"/>
        </pc:sldMkLst>
        <pc:spChg chg="mod">
          <ac:chgData name="Alex Souza" userId="4abefd9ff5146cd9" providerId="Windows Live" clId="Web-{5F997674-A795-42CF-93B1-E5DE30F8EAD4}" dt="2021-03-06T20:59:12.211" v="1810" actId="20577"/>
          <ac:spMkLst>
            <pc:docMk/>
            <pc:sldMk cId="1706251319" sldId="452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0:59:30.399" v="1815" actId="20577"/>
          <ac:spMkLst>
            <pc:docMk/>
            <pc:sldMk cId="1706251319" sldId="452"/>
            <ac:spMk id="3" creationId="{DF93BBDD-86D2-4C51-8801-4D388FF10917}"/>
          </ac:spMkLst>
        </pc:spChg>
      </pc:sldChg>
      <pc:sldChg chg="add ord">
        <pc:chgData name="Alex Souza" userId="4abefd9ff5146cd9" providerId="Windows Live" clId="Web-{5F997674-A795-42CF-93B1-E5DE30F8EAD4}" dt="2021-03-06T21:01:56.752" v="1817"/>
        <pc:sldMkLst>
          <pc:docMk/>
          <pc:sldMk cId="2804673740" sldId="453"/>
        </pc:sldMkLst>
      </pc:sldChg>
      <pc:sldChg chg="add ord">
        <pc:chgData name="Alex Souza" userId="4abefd9ff5146cd9" providerId="Windows Live" clId="Web-{5F997674-A795-42CF-93B1-E5DE30F8EAD4}" dt="2021-03-06T21:02:33.176" v="1819"/>
        <pc:sldMkLst>
          <pc:docMk/>
          <pc:sldMk cId="2409296720" sldId="454"/>
        </pc:sldMkLst>
      </pc:sldChg>
      <pc:sldChg chg="modSp add ord">
        <pc:chgData name="Alex Souza" userId="4abefd9ff5146cd9" providerId="Windows Live" clId="Web-{5F997674-A795-42CF-93B1-E5DE30F8EAD4}" dt="2021-03-06T21:26:45.292" v="1999" actId="20577"/>
        <pc:sldMkLst>
          <pc:docMk/>
          <pc:sldMk cId="2762677306" sldId="455"/>
        </pc:sldMkLst>
        <pc:spChg chg="mod">
          <ac:chgData name="Alex Souza" userId="4abefd9ff5146cd9" providerId="Windows Live" clId="Web-{5F997674-A795-42CF-93B1-E5DE30F8EAD4}" dt="2021-03-06T21:26:45.292" v="1999" actId="20577"/>
          <ac:spMkLst>
            <pc:docMk/>
            <pc:sldMk cId="2762677306" sldId="455"/>
            <ac:spMk id="2" creationId="{950302D6-BE58-4FFB-8497-F8CE2B11D376}"/>
          </ac:spMkLst>
        </pc:spChg>
      </pc:sldChg>
      <pc:sldChg chg="modSp add replId">
        <pc:chgData name="Alex Souza" userId="4abefd9ff5146cd9" providerId="Windows Live" clId="Web-{5F997674-A795-42CF-93B1-E5DE30F8EAD4}" dt="2021-03-06T21:06:26.955" v="1833" actId="20577"/>
        <pc:sldMkLst>
          <pc:docMk/>
          <pc:sldMk cId="3316669378" sldId="456"/>
        </pc:sldMkLst>
        <pc:spChg chg="mod">
          <ac:chgData name="Alex Souza" userId="4abefd9ff5146cd9" providerId="Windows Live" clId="Web-{5F997674-A795-42CF-93B1-E5DE30F8EAD4}" dt="2021-03-06T21:06:09.126" v="1830" actId="20577"/>
          <ac:spMkLst>
            <pc:docMk/>
            <pc:sldMk cId="3316669378" sldId="456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06:26.955" v="1833" actId="20577"/>
          <ac:spMkLst>
            <pc:docMk/>
            <pc:sldMk cId="3316669378" sldId="456"/>
            <ac:spMk id="3" creationId="{DF93BBDD-86D2-4C51-8801-4D388FF10917}"/>
          </ac:spMkLst>
        </pc:spChg>
      </pc:sldChg>
      <pc:sldChg chg="addSp modSp add replId">
        <pc:chgData name="Alex Souza" userId="4abefd9ff5146cd9" providerId="Windows Live" clId="Web-{5F997674-A795-42CF-93B1-E5DE30F8EAD4}" dt="2021-03-06T21:07:42.553" v="1844" actId="1076"/>
        <pc:sldMkLst>
          <pc:docMk/>
          <pc:sldMk cId="1184716439" sldId="457"/>
        </pc:sldMkLst>
        <pc:spChg chg="mod">
          <ac:chgData name="Alex Souza" userId="4abefd9ff5146cd9" providerId="Windows Live" clId="Web-{5F997674-A795-42CF-93B1-E5DE30F8EAD4}" dt="2021-03-06T21:07:26.771" v="1840" actId="20577"/>
          <ac:spMkLst>
            <pc:docMk/>
            <pc:sldMk cId="1184716439" sldId="457"/>
            <ac:spMk id="3" creationId="{DF93BBDD-86D2-4C51-8801-4D388FF10917}"/>
          </ac:spMkLst>
        </pc:spChg>
        <pc:picChg chg="add mod">
          <ac:chgData name="Alex Souza" userId="4abefd9ff5146cd9" providerId="Windows Live" clId="Web-{5F997674-A795-42CF-93B1-E5DE30F8EAD4}" dt="2021-03-06T21:07:42.553" v="1844" actId="1076"/>
          <ac:picMkLst>
            <pc:docMk/>
            <pc:sldMk cId="1184716439" sldId="457"/>
            <ac:picMk id="4" creationId="{052037F9-FBA2-4E2B-81F5-A4BFCBF0BB1F}"/>
          </ac:picMkLst>
        </pc:picChg>
      </pc:sldChg>
      <pc:sldChg chg="addSp delSp modSp add replId">
        <pc:chgData name="Alex Souza" userId="4abefd9ff5146cd9" providerId="Windows Live" clId="Web-{5F997674-A795-42CF-93B1-E5DE30F8EAD4}" dt="2021-03-06T21:09:27.762" v="1858" actId="1076"/>
        <pc:sldMkLst>
          <pc:docMk/>
          <pc:sldMk cId="2007116390" sldId="458"/>
        </pc:sldMkLst>
        <pc:spChg chg="mod">
          <ac:chgData name="Alex Souza" userId="4abefd9ff5146cd9" providerId="Windows Live" clId="Web-{5F997674-A795-42CF-93B1-E5DE30F8EAD4}" dt="2021-03-06T21:09:27.762" v="1858" actId="1076"/>
          <ac:spMkLst>
            <pc:docMk/>
            <pc:sldMk cId="2007116390" sldId="458"/>
            <ac:spMk id="3" creationId="{DF93BBDD-86D2-4C51-8801-4D388FF10917}"/>
          </ac:spMkLst>
        </pc:spChg>
        <pc:picChg chg="del">
          <ac:chgData name="Alex Souza" userId="4abefd9ff5146cd9" providerId="Windows Live" clId="Web-{5F997674-A795-42CF-93B1-E5DE30F8EAD4}" dt="2021-03-06T21:08:25.806" v="1846"/>
          <ac:picMkLst>
            <pc:docMk/>
            <pc:sldMk cId="2007116390" sldId="458"/>
            <ac:picMk id="4" creationId="{052037F9-FBA2-4E2B-81F5-A4BFCBF0BB1F}"/>
          </ac:picMkLst>
        </pc:picChg>
        <pc:picChg chg="add mod">
          <ac:chgData name="Alex Souza" userId="4abefd9ff5146cd9" providerId="Windows Live" clId="Web-{5F997674-A795-42CF-93B1-E5DE30F8EAD4}" dt="2021-03-06T21:08:35.806" v="1850" actId="1076"/>
          <ac:picMkLst>
            <pc:docMk/>
            <pc:sldMk cId="2007116390" sldId="458"/>
            <ac:picMk id="5" creationId="{9DE19EA0-E705-4D0D-A7FA-240A57077C3C}"/>
          </ac:picMkLst>
        </pc:picChg>
      </pc:sldChg>
      <pc:sldChg chg="addSp delSp modSp add replId">
        <pc:chgData name="Alex Souza" userId="4abefd9ff5146cd9" providerId="Windows Live" clId="Web-{5F997674-A795-42CF-93B1-E5DE30F8EAD4}" dt="2021-03-06T21:11:05.893" v="1871" actId="1076"/>
        <pc:sldMkLst>
          <pc:docMk/>
          <pc:sldMk cId="899925818" sldId="459"/>
        </pc:sldMkLst>
        <pc:spChg chg="mod">
          <ac:chgData name="Alex Souza" userId="4abefd9ff5146cd9" providerId="Windows Live" clId="Web-{5F997674-A795-42CF-93B1-E5DE30F8EAD4}" dt="2021-03-06T21:10:47.689" v="1864" actId="20577"/>
          <ac:spMkLst>
            <pc:docMk/>
            <pc:sldMk cId="899925818" sldId="459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6T21:10:52.408" v="1865"/>
          <ac:spMkLst>
            <pc:docMk/>
            <pc:sldMk cId="899925818" sldId="459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6T21:10:55.689" v="1866"/>
          <ac:spMkLst>
            <pc:docMk/>
            <pc:sldMk cId="899925818" sldId="459"/>
            <ac:spMk id="6" creationId="{CCB1EAAF-A1A6-4EB6-80F8-3C2851F224D6}"/>
          </ac:spMkLst>
        </pc:spChg>
        <pc:picChg chg="del">
          <ac:chgData name="Alex Souza" userId="4abefd9ff5146cd9" providerId="Windows Live" clId="Web-{5F997674-A795-42CF-93B1-E5DE30F8EAD4}" dt="2021-03-06T21:10:57.408" v="1867"/>
          <ac:picMkLst>
            <pc:docMk/>
            <pc:sldMk cId="899925818" sldId="459"/>
            <ac:picMk id="5" creationId="{9DE19EA0-E705-4D0D-A7FA-240A57077C3C}"/>
          </ac:picMkLst>
        </pc:picChg>
        <pc:picChg chg="add mod">
          <ac:chgData name="Alex Souza" userId="4abefd9ff5146cd9" providerId="Windows Live" clId="Web-{5F997674-A795-42CF-93B1-E5DE30F8EAD4}" dt="2021-03-06T21:11:05.893" v="1871" actId="1076"/>
          <ac:picMkLst>
            <pc:docMk/>
            <pc:sldMk cId="899925818" sldId="459"/>
            <ac:picMk id="7" creationId="{1EC587C6-B67F-4B15-82ED-152AA81747BC}"/>
          </ac:picMkLst>
        </pc:picChg>
      </pc:sldChg>
      <pc:sldChg chg="addSp delSp modSp add mod replId setBg">
        <pc:chgData name="Alex Souza" userId="4abefd9ff5146cd9" providerId="Windows Live" clId="Web-{5F997674-A795-42CF-93B1-E5DE30F8EAD4}" dt="2021-03-06T21:27:22.216" v="2003" actId="14100"/>
        <pc:sldMkLst>
          <pc:docMk/>
          <pc:sldMk cId="3855988673" sldId="460"/>
        </pc:sldMkLst>
        <pc:spChg chg="mod">
          <ac:chgData name="Alex Souza" userId="4abefd9ff5146cd9" providerId="Windows Live" clId="Web-{5F997674-A795-42CF-93B1-E5DE30F8EAD4}" dt="2021-03-06T21:27:10.606" v="2000"/>
          <ac:spMkLst>
            <pc:docMk/>
            <pc:sldMk cId="3855988673" sldId="460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1:13:17.260" v="1887"/>
          <ac:spMkLst>
            <pc:docMk/>
            <pc:sldMk cId="3855988673" sldId="460"/>
            <ac:spMk id="4" creationId="{B1FD72F8-CD13-40B5-85AF-CE88A119826C}"/>
          </ac:spMkLst>
        </pc:spChg>
        <pc:spChg chg="add mod">
          <ac:chgData name="Alex Souza" userId="4abefd9ff5146cd9" providerId="Windows Live" clId="Web-{5F997674-A795-42CF-93B1-E5DE30F8EAD4}" dt="2021-03-06T21:27:22.216" v="2003" actId="14100"/>
          <ac:spMkLst>
            <pc:docMk/>
            <pc:sldMk cId="3855988673" sldId="460"/>
            <ac:spMk id="5" creationId="{C1D5FF3C-2B6D-4E4D-8E44-CCE638ACE230}"/>
          </ac:spMkLst>
        </pc:spChg>
        <pc:spChg chg="add">
          <ac:chgData name="Alex Souza" userId="4abefd9ff5146cd9" providerId="Windows Live" clId="Web-{5F997674-A795-42CF-93B1-E5DE30F8EAD4}" dt="2021-03-06T21:27:10.606" v="2000"/>
          <ac:spMkLst>
            <pc:docMk/>
            <pc:sldMk cId="3855988673" sldId="460"/>
            <ac:spMk id="10" creationId="{5DF40726-9B19-4165-9C26-757D16E19E23}"/>
          </ac:spMkLst>
        </pc:spChg>
        <pc:spChg chg="add">
          <ac:chgData name="Alex Souza" userId="4abefd9ff5146cd9" providerId="Windows Live" clId="Web-{5F997674-A795-42CF-93B1-E5DE30F8EAD4}" dt="2021-03-06T21:27:10.606" v="2000"/>
          <ac:spMkLst>
            <pc:docMk/>
            <pc:sldMk cId="3855988673" sldId="460"/>
            <ac:spMk id="12" creationId="{2089CB41-F399-4AEB-980C-5BFB1049CBED}"/>
          </ac:spMkLst>
        </pc:spChg>
        <pc:spChg chg="add">
          <ac:chgData name="Alex Souza" userId="4abefd9ff5146cd9" providerId="Windows Live" clId="Web-{5F997674-A795-42CF-93B1-E5DE30F8EAD4}" dt="2021-03-06T21:27:10.606" v="2000"/>
          <ac:spMkLst>
            <pc:docMk/>
            <pc:sldMk cId="3855988673" sldId="460"/>
            <ac:spMk id="14" creationId="{1BFC967B-3DD6-463D-9DB9-6E4419AE0DAA}"/>
          </ac:spMkLst>
        </pc:spChg>
        <pc:picChg chg="add mod ord">
          <ac:chgData name="Alex Souza" userId="4abefd9ff5146cd9" providerId="Windows Live" clId="Web-{5F997674-A795-42CF-93B1-E5DE30F8EAD4}" dt="2021-03-06T21:27:10.606" v="2000"/>
          <ac:picMkLst>
            <pc:docMk/>
            <pc:sldMk cId="3855988673" sldId="460"/>
            <ac:picMk id="3" creationId="{33F624EA-8CED-490B-ADC0-41AE404669DD}"/>
          </ac:picMkLst>
        </pc:picChg>
        <pc:picChg chg="del">
          <ac:chgData name="Alex Souza" userId="4abefd9ff5146cd9" providerId="Windows Live" clId="Web-{5F997674-A795-42CF-93B1-E5DE30F8EAD4}" dt="2021-03-06T21:12:00.178" v="1876"/>
          <ac:picMkLst>
            <pc:docMk/>
            <pc:sldMk cId="3855988673" sldId="460"/>
            <ac:picMk id="7" creationId="{1EC587C6-B67F-4B15-82ED-152AA81747BC}"/>
          </ac:picMkLst>
        </pc:picChg>
      </pc:sldChg>
      <pc:sldChg chg="delSp modSp add replId">
        <pc:chgData name="Alex Souza" userId="4abefd9ff5146cd9" providerId="Windows Live" clId="Web-{5F997674-A795-42CF-93B1-E5DE30F8EAD4}" dt="2021-03-06T21:23:16.733" v="1954" actId="20577"/>
        <pc:sldMkLst>
          <pc:docMk/>
          <pc:sldMk cId="735172862" sldId="461"/>
        </pc:sldMkLst>
        <pc:spChg chg="mod">
          <ac:chgData name="Alex Souza" userId="4abefd9ff5146cd9" providerId="Windows Live" clId="Web-{5F997674-A795-42CF-93B1-E5DE30F8EAD4}" dt="2021-03-06T21:23:16.733" v="1954" actId="20577"/>
          <ac:spMkLst>
            <pc:docMk/>
            <pc:sldMk cId="735172862" sldId="461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19:53.346" v="1921" actId="20577"/>
          <ac:spMkLst>
            <pc:docMk/>
            <pc:sldMk cId="735172862" sldId="461"/>
            <ac:spMk id="5" creationId="{C1D5FF3C-2B6D-4E4D-8E44-CCE638ACE230}"/>
          </ac:spMkLst>
        </pc:spChg>
        <pc:picChg chg="del">
          <ac:chgData name="Alex Souza" userId="4abefd9ff5146cd9" providerId="Windows Live" clId="Web-{5F997674-A795-42CF-93B1-E5DE30F8EAD4}" dt="2021-03-06T21:19:22.250" v="1918"/>
          <ac:picMkLst>
            <pc:docMk/>
            <pc:sldMk cId="735172862" sldId="461"/>
            <ac:picMk id="3" creationId="{33F624EA-8CED-490B-ADC0-41AE404669DD}"/>
          </ac:picMkLst>
        </pc:picChg>
      </pc:sldChg>
      <pc:sldChg chg="add del replId">
        <pc:chgData name="Alex Souza" userId="4abefd9ff5146cd9" providerId="Windows Live" clId="Web-{5F997674-A795-42CF-93B1-E5DE30F8EAD4}" dt="2021-03-06T21:20:37.208" v="1929"/>
        <pc:sldMkLst>
          <pc:docMk/>
          <pc:sldMk cId="1766861376" sldId="462"/>
        </pc:sldMkLst>
      </pc:sldChg>
      <pc:sldChg chg="addSp delSp modSp add mod replId setBg">
        <pc:chgData name="Alex Souza" userId="4abefd9ff5146cd9" providerId="Windows Live" clId="Web-{5F997674-A795-42CF-93B1-E5DE30F8EAD4}" dt="2021-03-06T21:28:02.921" v="2006" actId="1076"/>
        <pc:sldMkLst>
          <pc:docMk/>
          <pc:sldMk cId="3398642452" sldId="462"/>
        </pc:sldMkLst>
        <pc:spChg chg="mod">
          <ac:chgData name="Alex Souza" userId="4abefd9ff5146cd9" providerId="Windows Live" clId="Web-{5F997674-A795-42CF-93B1-E5DE30F8EAD4}" dt="2021-03-06T21:27:48.421" v="2004"/>
          <ac:spMkLst>
            <pc:docMk/>
            <pc:sldMk cId="3398642452" sldId="462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1:20:51.068" v="1934"/>
          <ac:spMkLst>
            <pc:docMk/>
            <pc:sldMk cId="3398642452" sldId="462"/>
            <ac:spMk id="4" creationId="{8F76FF4C-8EE2-47D8-88DD-4C4C4B6340C0}"/>
          </ac:spMkLst>
        </pc:spChg>
        <pc:spChg chg="del">
          <ac:chgData name="Alex Souza" userId="4abefd9ff5146cd9" providerId="Windows Live" clId="Web-{5F997674-A795-42CF-93B1-E5DE30F8EAD4}" dt="2021-03-06T21:20:48.552" v="1933"/>
          <ac:spMkLst>
            <pc:docMk/>
            <pc:sldMk cId="3398642452" sldId="462"/>
            <ac:spMk id="5" creationId="{C1D5FF3C-2B6D-4E4D-8E44-CCE638ACE230}"/>
          </ac:spMkLst>
        </pc:spChg>
        <pc:spChg chg="add">
          <ac:chgData name="Alex Souza" userId="4abefd9ff5146cd9" providerId="Windows Live" clId="Web-{5F997674-A795-42CF-93B1-E5DE30F8EAD4}" dt="2021-03-06T21:27:48.421" v="2004"/>
          <ac:spMkLst>
            <pc:docMk/>
            <pc:sldMk cId="3398642452" sldId="462"/>
            <ac:spMk id="11" creationId="{1707FC24-6981-43D9-B525-C7832BA22463}"/>
          </ac:spMkLst>
        </pc:spChg>
        <pc:picChg chg="add mod">
          <ac:chgData name="Alex Souza" userId="4abefd9ff5146cd9" providerId="Windows Live" clId="Web-{5F997674-A795-42CF-93B1-E5DE30F8EAD4}" dt="2021-03-06T21:28:02.921" v="2006" actId="1076"/>
          <ac:picMkLst>
            <pc:docMk/>
            <pc:sldMk cId="3398642452" sldId="462"/>
            <ac:picMk id="6" creationId="{67152CD4-AC56-4AC3-A7BC-8640072EFC13}"/>
          </ac:picMkLst>
        </pc:picChg>
      </pc:sldChg>
      <pc:sldChg chg="modSp add replId">
        <pc:chgData name="Alex Souza" userId="4abefd9ff5146cd9" providerId="Windows Live" clId="Web-{5F997674-A795-42CF-93B1-E5DE30F8EAD4}" dt="2021-03-06T21:23:25.812" v="1956" actId="20577"/>
        <pc:sldMkLst>
          <pc:docMk/>
          <pc:sldMk cId="2726943814" sldId="463"/>
        </pc:sldMkLst>
        <pc:spChg chg="mod">
          <ac:chgData name="Alex Souza" userId="4abefd9ff5146cd9" providerId="Windows Live" clId="Web-{5F997674-A795-42CF-93B1-E5DE30F8EAD4}" dt="2021-03-06T21:23:25.812" v="1956" actId="20577"/>
          <ac:spMkLst>
            <pc:docMk/>
            <pc:sldMk cId="2726943814" sldId="463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21:56.666" v="1945" actId="20577"/>
          <ac:spMkLst>
            <pc:docMk/>
            <pc:sldMk cId="2726943814" sldId="463"/>
            <ac:spMk id="5" creationId="{C1D5FF3C-2B6D-4E4D-8E44-CCE638ACE230}"/>
          </ac:spMkLst>
        </pc:spChg>
      </pc:sldChg>
      <pc:sldChg chg="modSp add replId">
        <pc:chgData name="Alex Souza" userId="4abefd9ff5146cd9" providerId="Windows Live" clId="Web-{5F997674-A795-42CF-93B1-E5DE30F8EAD4}" dt="2021-03-06T21:23:40.031" v="1962" actId="20577"/>
        <pc:sldMkLst>
          <pc:docMk/>
          <pc:sldMk cId="3226747821" sldId="464"/>
        </pc:sldMkLst>
        <pc:spChg chg="mod">
          <ac:chgData name="Alex Souza" userId="4abefd9ff5146cd9" providerId="Windows Live" clId="Web-{5F997674-A795-42CF-93B1-E5DE30F8EAD4}" dt="2021-03-06T21:23:28.687" v="1958" actId="20577"/>
          <ac:spMkLst>
            <pc:docMk/>
            <pc:sldMk cId="3226747821" sldId="464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23:40.031" v="1962" actId="20577"/>
          <ac:spMkLst>
            <pc:docMk/>
            <pc:sldMk cId="3226747821" sldId="464"/>
            <ac:spMk id="5" creationId="{C1D5FF3C-2B6D-4E4D-8E44-CCE638ACE230}"/>
          </ac:spMkLst>
        </pc:spChg>
      </pc:sldChg>
      <pc:sldChg chg="modSp add replId">
        <pc:chgData name="Alex Souza" userId="4abefd9ff5146cd9" providerId="Windows Live" clId="Web-{5F997674-A795-42CF-93B1-E5DE30F8EAD4}" dt="2021-03-06T21:23:55.876" v="1967" actId="20577"/>
        <pc:sldMkLst>
          <pc:docMk/>
          <pc:sldMk cId="1801361818" sldId="465"/>
        </pc:sldMkLst>
        <pc:spChg chg="mod">
          <ac:chgData name="Alex Souza" userId="4abefd9ff5146cd9" providerId="Windows Live" clId="Web-{5F997674-A795-42CF-93B1-E5DE30F8EAD4}" dt="2021-03-06T21:23:45.328" v="1963" actId="20577"/>
          <ac:spMkLst>
            <pc:docMk/>
            <pc:sldMk cId="1801361818" sldId="465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23:55.876" v="1967" actId="20577"/>
          <ac:spMkLst>
            <pc:docMk/>
            <pc:sldMk cId="1801361818" sldId="465"/>
            <ac:spMk id="5" creationId="{C1D5FF3C-2B6D-4E4D-8E44-CCE638ACE230}"/>
          </ac:spMkLst>
        </pc:spChg>
      </pc:sldChg>
      <pc:sldChg chg="addSp modSp add mod ord replId setBg">
        <pc:chgData name="Alex Souza" userId="4abefd9ff5146cd9" providerId="Windows Live" clId="Web-{5F997674-A795-42CF-93B1-E5DE30F8EAD4}" dt="2021-03-06T21:29:02.566" v="2013" actId="20577"/>
        <pc:sldMkLst>
          <pc:docMk/>
          <pc:sldMk cId="2946662979" sldId="466"/>
        </pc:sldMkLst>
        <pc:spChg chg="mod">
          <ac:chgData name="Alex Souza" userId="4abefd9ff5146cd9" providerId="Windows Live" clId="Web-{5F997674-A795-42CF-93B1-E5DE30F8EAD4}" dt="2021-03-06T21:28:17.704" v="2007"/>
          <ac:spMkLst>
            <pc:docMk/>
            <pc:sldMk cId="2946662979" sldId="466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1:29:02.566" v="2013" actId="20577"/>
          <ac:spMkLst>
            <pc:docMk/>
            <pc:sldMk cId="2946662979" sldId="466"/>
            <ac:spMk id="5" creationId="{C1D5FF3C-2B6D-4E4D-8E44-CCE638ACE230}"/>
          </ac:spMkLst>
        </pc:spChg>
        <pc:spChg chg="add">
          <ac:chgData name="Alex Souza" userId="4abefd9ff5146cd9" providerId="Windows Live" clId="Web-{5F997674-A795-42CF-93B1-E5DE30F8EAD4}" dt="2021-03-06T21:28:17.704" v="2007"/>
          <ac:spMkLst>
            <pc:docMk/>
            <pc:sldMk cId="2946662979" sldId="466"/>
            <ac:spMk id="10" creationId="{E777E57D-6A88-4B5B-A068-2BA7FF4E8CCA}"/>
          </ac:spMkLst>
        </pc:spChg>
        <pc:spChg chg="add">
          <ac:chgData name="Alex Souza" userId="4abefd9ff5146cd9" providerId="Windows Live" clId="Web-{5F997674-A795-42CF-93B1-E5DE30F8EAD4}" dt="2021-03-06T21:28:17.704" v="2007"/>
          <ac:spMkLst>
            <pc:docMk/>
            <pc:sldMk cId="2946662979" sldId="466"/>
            <ac:spMk id="12" creationId="{F7117410-A2A4-4085-9ADC-46744551DBDE}"/>
          </ac:spMkLst>
        </pc:spChg>
        <pc:spChg chg="add">
          <ac:chgData name="Alex Souza" userId="4abefd9ff5146cd9" providerId="Windows Live" clId="Web-{5F997674-A795-42CF-93B1-E5DE30F8EAD4}" dt="2021-03-06T21:28:17.704" v="2007"/>
          <ac:spMkLst>
            <pc:docMk/>
            <pc:sldMk cId="2946662979" sldId="466"/>
            <ac:spMk id="14" creationId="{99F74EB5-E547-4FB4-95F5-BCC788F3C4A0}"/>
          </ac:spMkLst>
        </pc:spChg>
      </pc:sldChg>
      <pc:sldChg chg="addSp modSp add ord replId">
        <pc:chgData name="Alex Souza" userId="4abefd9ff5146cd9" providerId="Windows Live" clId="Web-{5F997674-A795-42CF-93B1-E5DE30F8EAD4}" dt="2021-03-06T22:02:48.036" v="2157" actId="1076"/>
        <pc:sldMkLst>
          <pc:docMk/>
          <pc:sldMk cId="3313771829" sldId="467"/>
        </pc:sldMkLst>
        <pc:spChg chg="mod">
          <ac:chgData name="Alex Souza" userId="4abefd9ff5146cd9" providerId="Windows Live" clId="Web-{5F997674-A795-42CF-93B1-E5DE30F8EAD4}" dt="2021-03-06T22:00:43.669" v="2117" actId="20577"/>
          <ac:spMkLst>
            <pc:docMk/>
            <pc:sldMk cId="3313771829" sldId="467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02:29.176" v="2153" actId="20577"/>
          <ac:spMkLst>
            <pc:docMk/>
            <pc:sldMk cId="3313771829" sldId="467"/>
            <ac:spMk id="3" creationId="{DF93BBDD-86D2-4C51-8801-4D388FF10917}"/>
          </ac:spMkLst>
        </pc:spChg>
        <pc:picChg chg="add mod">
          <ac:chgData name="Alex Souza" userId="4abefd9ff5146cd9" providerId="Windows Live" clId="Web-{5F997674-A795-42CF-93B1-E5DE30F8EAD4}" dt="2021-03-06T22:02:48.036" v="2157" actId="1076"/>
          <ac:picMkLst>
            <pc:docMk/>
            <pc:sldMk cId="3313771829" sldId="467"/>
            <ac:picMk id="4" creationId="{EBA89711-B410-4714-9F18-1BDAE5B7D669}"/>
          </ac:picMkLst>
        </pc:picChg>
      </pc:sldChg>
      <pc:sldChg chg="addSp modSp add mod ord replId setBg">
        <pc:chgData name="Alex Souza" userId="4abefd9ff5146cd9" providerId="Windows Live" clId="Web-{5F997674-A795-42CF-93B1-E5DE30F8EAD4}" dt="2021-03-06T22:11:13.456" v="2240" actId="20577"/>
        <pc:sldMkLst>
          <pc:docMk/>
          <pc:sldMk cId="4229131085" sldId="468"/>
        </pc:sldMkLst>
        <pc:spChg chg="mod">
          <ac:chgData name="Alex Souza" userId="4abefd9ff5146cd9" providerId="Windows Live" clId="Web-{5F997674-A795-42CF-93B1-E5DE30F8EAD4}" dt="2021-03-06T22:10:23.860" v="2221"/>
          <ac:spMkLst>
            <pc:docMk/>
            <pc:sldMk cId="4229131085" sldId="468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11:13.456" v="2240" actId="20577"/>
          <ac:spMkLst>
            <pc:docMk/>
            <pc:sldMk cId="4229131085" sldId="468"/>
            <ac:spMk id="3" creationId="{DF93BBDD-86D2-4C51-8801-4D388FF10917}"/>
          </ac:spMkLst>
        </pc:spChg>
        <pc:spChg chg="add">
          <ac:chgData name="Alex Souza" userId="4abefd9ff5146cd9" providerId="Windows Live" clId="Web-{5F997674-A795-42CF-93B1-E5DE30F8EAD4}" dt="2021-03-06T22:10:23.860" v="2221"/>
          <ac:spMkLst>
            <pc:docMk/>
            <pc:sldMk cId="4229131085" sldId="468"/>
            <ac:spMk id="8" creationId="{2029D5AD-8348-4446-B191-6A9B6FE03F21}"/>
          </ac:spMkLst>
        </pc:spChg>
        <pc:spChg chg="add">
          <ac:chgData name="Alex Souza" userId="4abefd9ff5146cd9" providerId="Windows Live" clId="Web-{5F997674-A795-42CF-93B1-E5DE30F8EAD4}" dt="2021-03-06T22:10:23.860" v="2221"/>
          <ac:spMkLst>
            <pc:docMk/>
            <pc:sldMk cId="4229131085" sldId="468"/>
            <ac:spMk id="10" creationId="{A3F395A2-2B64-4749-BD93-2F159C7E1FB5}"/>
          </ac:spMkLst>
        </pc:spChg>
        <pc:spChg chg="add">
          <ac:chgData name="Alex Souza" userId="4abefd9ff5146cd9" providerId="Windows Live" clId="Web-{5F997674-A795-42CF-93B1-E5DE30F8EAD4}" dt="2021-03-06T22:10:23.860" v="2221"/>
          <ac:spMkLst>
            <pc:docMk/>
            <pc:sldMk cId="4229131085" sldId="468"/>
            <ac:spMk id="12" creationId="{5CF0135B-EAB8-4CA0-896C-2D897ECD28BC}"/>
          </ac:spMkLst>
        </pc:spChg>
        <pc:spChg chg="add">
          <ac:chgData name="Alex Souza" userId="4abefd9ff5146cd9" providerId="Windows Live" clId="Web-{5F997674-A795-42CF-93B1-E5DE30F8EAD4}" dt="2021-03-06T22:10:23.860" v="2221"/>
          <ac:spMkLst>
            <pc:docMk/>
            <pc:sldMk cId="4229131085" sldId="468"/>
            <ac:spMk id="14" creationId="{92C3387C-D24F-4737-8A37-1DC5CFF09CFA}"/>
          </ac:spMkLst>
        </pc:spChg>
      </pc:sldChg>
      <pc:sldChg chg="addSp modSp add mod replId setBg">
        <pc:chgData name="Alex Souza" userId="4abefd9ff5146cd9" providerId="Windows Live" clId="Web-{5F997674-A795-42CF-93B1-E5DE30F8EAD4}" dt="2021-03-06T22:12:57.181" v="2248" actId="20577"/>
        <pc:sldMkLst>
          <pc:docMk/>
          <pc:sldMk cId="2486233403" sldId="469"/>
        </pc:sldMkLst>
        <pc:spChg chg="mod">
          <ac:chgData name="Alex Souza" userId="4abefd9ff5146cd9" providerId="Windows Live" clId="Web-{5F997674-A795-42CF-93B1-E5DE30F8EAD4}" dt="2021-03-06T22:12:43.352" v="2245"/>
          <ac:spMkLst>
            <pc:docMk/>
            <pc:sldMk cId="2486233403" sldId="469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12:57.181" v="2248" actId="20577"/>
          <ac:spMkLst>
            <pc:docMk/>
            <pc:sldMk cId="2486233403" sldId="469"/>
            <ac:spMk id="3" creationId="{DF93BBDD-86D2-4C51-8801-4D388FF10917}"/>
          </ac:spMkLst>
        </pc:spChg>
        <pc:spChg chg="add">
          <ac:chgData name="Alex Souza" userId="4abefd9ff5146cd9" providerId="Windows Live" clId="Web-{5F997674-A795-42CF-93B1-E5DE30F8EAD4}" dt="2021-03-06T22:12:43.352" v="2245"/>
          <ac:spMkLst>
            <pc:docMk/>
            <pc:sldMk cId="2486233403" sldId="469"/>
            <ac:spMk id="8" creationId="{1C799903-48D5-4A31-A1A2-541072D9771E}"/>
          </ac:spMkLst>
        </pc:spChg>
        <pc:spChg chg="add">
          <ac:chgData name="Alex Souza" userId="4abefd9ff5146cd9" providerId="Windows Live" clId="Web-{5F997674-A795-42CF-93B1-E5DE30F8EAD4}" dt="2021-03-06T22:12:43.352" v="2245"/>
          <ac:spMkLst>
            <pc:docMk/>
            <pc:sldMk cId="2486233403" sldId="469"/>
            <ac:spMk id="10" creationId="{8EFFF109-FC58-4FD3-BE05-9775A1310F55}"/>
          </ac:spMkLst>
        </pc:spChg>
        <pc:spChg chg="add">
          <ac:chgData name="Alex Souza" userId="4abefd9ff5146cd9" providerId="Windows Live" clId="Web-{5F997674-A795-42CF-93B1-E5DE30F8EAD4}" dt="2021-03-06T22:12:43.352" v="2245"/>
          <ac:spMkLst>
            <pc:docMk/>
            <pc:sldMk cId="2486233403" sldId="469"/>
            <ac:spMk id="12" creationId="{E1B96AD6-92A9-4273-A62B-96A1C3E0BA95}"/>
          </ac:spMkLst>
        </pc:spChg>
        <pc:spChg chg="add">
          <ac:chgData name="Alex Souza" userId="4abefd9ff5146cd9" providerId="Windows Live" clId="Web-{5F997674-A795-42CF-93B1-E5DE30F8EAD4}" dt="2021-03-06T22:12:43.352" v="2245"/>
          <ac:spMkLst>
            <pc:docMk/>
            <pc:sldMk cId="2486233403" sldId="469"/>
            <ac:spMk id="14" creationId="{463EEC44-1BA3-44ED-81FC-A644B04B2A44}"/>
          </ac:spMkLst>
        </pc:spChg>
      </pc:sldChg>
      <pc:sldChg chg="addSp delSp modSp add mod replId setBg">
        <pc:chgData name="Alex Souza" userId="4abefd9ff5146cd9" providerId="Windows Live" clId="Web-{5F997674-A795-42CF-93B1-E5DE30F8EAD4}" dt="2021-03-06T22:10:04.468" v="2220" actId="20577"/>
        <pc:sldMkLst>
          <pc:docMk/>
          <pc:sldMk cId="2530044442" sldId="470"/>
        </pc:sldMkLst>
        <pc:spChg chg="mod">
          <ac:chgData name="Alex Souza" userId="4abefd9ff5146cd9" providerId="Windows Live" clId="Web-{5F997674-A795-42CF-93B1-E5DE30F8EAD4}" dt="2021-03-06T22:09:58.467" v="2219"/>
          <ac:spMkLst>
            <pc:docMk/>
            <pc:sldMk cId="2530044442" sldId="470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10:04.468" v="2220" actId="20577"/>
          <ac:spMkLst>
            <pc:docMk/>
            <pc:sldMk cId="2530044442" sldId="470"/>
            <ac:spMk id="3" creationId="{DF93BBDD-86D2-4C51-8801-4D388FF10917}"/>
          </ac:spMkLst>
        </pc:spChg>
        <pc:spChg chg="add">
          <ac:chgData name="Alex Souza" userId="4abefd9ff5146cd9" providerId="Windows Live" clId="Web-{5F997674-A795-42CF-93B1-E5DE30F8EAD4}" dt="2021-03-06T22:09:58.467" v="2219"/>
          <ac:spMkLst>
            <pc:docMk/>
            <pc:sldMk cId="2530044442" sldId="470"/>
            <ac:spMk id="8" creationId="{DAF1966E-FD40-4A4A-B61B-C4DF7FA05F06}"/>
          </ac:spMkLst>
        </pc:spChg>
        <pc:spChg chg="add">
          <ac:chgData name="Alex Souza" userId="4abefd9ff5146cd9" providerId="Windows Live" clId="Web-{5F997674-A795-42CF-93B1-E5DE30F8EAD4}" dt="2021-03-06T22:09:58.467" v="2219"/>
          <ac:spMkLst>
            <pc:docMk/>
            <pc:sldMk cId="2530044442" sldId="470"/>
            <ac:spMk id="10" creationId="{047BFA19-D45E-416B-A404-7AF2F3F27017}"/>
          </ac:spMkLst>
        </pc:spChg>
        <pc:spChg chg="add">
          <ac:chgData name="Alex Souza" userId="4abefd9ff5146cd9" providerId="Windows Live" clId="Web-{5F997674-A795-42CF-93B1-E5DE30F8EAD4}" dt="2021-03-06T22:09:58.467" v="2219"/>
          <ac:spMkLst>
            <pc:docMk/>
            <pc:sldMk cId="2530044442" sldId="470"/>
            <ac:spMk id="12" creationId="{8E0105E7-23DB-4CF2-8258-FF47C7620F6E}"/>
          </ac:spMkLst>
        </pc:spChg>
        <pc:spChg chg="add">
          <ac:chgData name="Alex Souza" userId="4abefd9ff5146cd9" providerId="Windows Live" clId="Web-{5F997674-A795-42CF-93B1-E5DE30F8EAD4}" dt="2021-03-06T22:09:58.467" v="2219"/>
          <ac:spMkLst>
            <pc:docMk/>
            <pc:sldMk cId="2530044442" sldId="470"/>
            <ac:spMk id="14" creationId="{074B4F7D-14B2-478B-8BF5-01E4E0C5D263}"/>
          </ac:spMkLst>
        </pc:spChg>
        <pc:picChg chg="del">
          <ac:chgData name="Alex Souza" userId="4abefd9ff5146cd9" providerId="Windows Live" clId="Web-{5F997674-A795-42CF-93B1-E5DE30F8EAD4}" dt="2021-03-06T22:03:52.243" v="2174"/>
          <ac:picMkLst>
            <pc:docMk/>
            <pc:sldMk cId="2530044442" sldId="470"/>
            <ac:picMk id="4" creationId="{EBA89711-B410-4714-9F18-1BDAE5B7D669}"/>
          </ac:picMkLst>
        </pc:picChg>
      </pc:sldChg>
      <pc:sldChg chg="addSp delSp modSp add mod replId setBg">
        <pc:chgData name="Alex Souza" userId="4abefd9ff5146cd9" providerId="Windows Live" clId="Web-{5F997674-A795-42CF-93B1-E5DE30F8EAD4}" dt="2021-03-06T22:09:33.153" v="2218"/>
        <pc:sldMkLst>
          <pc:docMk/>
          <pc:sldMk cId="209025809" sldId="471"/>
        </pc:sldMkLst>
        <pc:spChg chg="mod">
          <ac:chgData name="Alex Souza" userId="4abefd9ff5146cd9" providerId="Windows Live" clId="Web-{5F997674-A795-42CF-93B1-E5DE30F8EAD4}" dt="2021-03-06T22:09:33.153" v="2218"/>
          <ac:spMkLst>
            <pc:docMk/>
            <pc:sldMk cId="209025809" sldId="471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6T22:08:48.760" v="2210"/>
          <ac:spMkLst>
            <pc:docMk/>
            <pc:sldMk cId="209025809" sldId="471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6T22:08:51.589" v="2211"/>
          <ac:spMkLst>
            <pc:docMk/>
            <pc:sldMk cId="209025809" sldId="471"/>
            <ac:spMk id="5" creationId="{D09A0673-15D4-451A-89BE-487FF1251CA9}"/>
          </ac:spMkLst>
        </pc:spChg>
        <pc:spChg chg="add">
          <ac:chgData name="Alex Souza" userId="4abefd9ff5146cd9" providerId="Windows Live" clId="Web-{5F997674-A795-42CF-93B1-E5DE30F8EAD4}" dt="2021-03-06T22:09:33.153" v="2218"/>
          <ac:spMkLst>
            <pc:docMk/>
            <pc:sldMk cId="209025809" sldId="471"/>
            <ac:spMk id="8" creationId="{017517EF-BD4D-4055-BDB4-A322C53568AD}"/>
          </ac:spMkLst>
        </pc:spChg>
        <pc:spChg chg="add">
          <ac:chgData name="Alex Souza" userId="4abefd9ff5146cd9" providerId="Windows Live" clId="Web-{5F997674-A795-42CF-93B1-E5DE30F8EAD4}" dt="2021-03-06T22:09:33.153" v="2218"/>
          <ac:spMkLst>
            <pc:docMk/>
            <pc:sldMk cId="209025809" sldId="471"/>
            <ac:spMk id="9" creationId="{0ADDB668-2CA4-4D2B-9C34-3487CA330BA8}"/>
          </ac:spMkLst>
        </pc:spChg>
        <pc:spChg chg="add">
          <ac:chgData name="Alex Souza" userId="4abefd9ff5146cd9" providerId="Windows Live" clId="Web-{5F997674-A795-42CF-93B1-E5DE30F8EAD4}" dt="2021-03-06T22:09:33.153" v="2218"/>
          <ac:spMkLst>
            <pc:docMk/>
            <pc:sldMk cId="209025809" sldId="471"/>
            <ac:spMk id="10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22:09:33.138" v="2217"/>
          <ac:spMkLst>
            <pc:docMk/>
            <pc:sldMk cId="209025809" sldId="471"/>
            <ac:spMk id="11" creationId="{C1A1C5D3-C053-4EE9-BE1A-419B6E27CCAE}"/>
          </ac:spMkLst>
        </pc:spChg>
        <pc:spChg chg="add del">
          <ac:chgData name="Alex Souza" userId="4abefd9ff5146cd9" providerId="Windows Live" clId="Web-{5F997674-A795-42CF-93B1-E5DE30F8EAD4}" dt="2021-03-06T22:09:33.138" v="2217"/>
          <ac:spMkLst>
            <pc:docMk/>
            <pc:sldMk cId="209025809" sldId="471"/>
            <ac:spMk id="13" creationId="{A3473CF9-37EB-43E7-89EF-D2D1C53D1DAC}"/>
          </ac:spMkLst>
        </pc:spChg>
        <pc:spChg chg="add del">
          <ac:chgData name="Alex Souza" userId="4abefd9ff5146cd9" providerId="Windows Live" clId="Web-{5F997674-A795-42CF-93B1-E5DE30F8EAD4}" dt="2021-03-06T22:09:33.138" v="2217"/>
          <ac:spMkLst>
            <pc:docMk/>
            <pc:sldMk cId="209025809" sldId="471"/>
            <ac:spMk id="15" creationId="{586B4EF9-43BA-4655-A6FF-1D8E21574C95}"/>
          </ac:spMkLst>
        </pc:spChg>
        <pc:spChg chg="add">
          <ac:chgData name="Alex Souza" userId="4abefd9ff5146cd9" providerId="Windows Live" clId="Web-{5F997674-A795-42CF-93B1-E5DE30F8EAD4}" dt="2021-03-06T22:09:33.153" v="2218"/>
          <ac:spMkLst>
            <pc:docMk/>
            <pc:sldMk cId="209025809" sldId="471"/>
            <ac:spMk id="17" creationId="{D5FD337D-4D6B-4C8B-B6F5-121097E09881}"/>
          </ac:spMkLst>
        </pc:spChg>
        <pc:picChg chg="add mod">
          <ac:chgData name="Alex Souza" userId="4abefd9ff5146cd9" providerId="Windows Live" clId="Web-{5F997674-A795-42CF-93B1-E5DE30F8EAD4}" dt="2021-03-06T22:09:33.153" v="2218"/>
          <ac:picMkLst>
            <pc:docMk/>
            <pc:sldMk cId="209025809" sldId="471"/>
            <ac:picMk id="6" creationId="{697676C0-26D7-4E9B-8CF7-1D5ED2E9B172}"/>
          </ac:picMkLst>
        </pc:picChg>
      </pc:sldChg>
      <pc:sldChg chg="add del replId">
        <pc:chgData name="Alex Souza" userId="4abefd9ff5146cd9" providerId="Windows Live" clId="Web-{5F997674-A795-42CF-93B1-E5DE30F8EAD4}" dt="2021-03-06T22:13:45.590" v="2250"/>
        <pc:sldMkLst>
          <pc:docMk/>
          <pc:sldMk cId="20319910" sldId="472"/>
        </pc:sldMkLst>
      </pc:sldChg>
      <pc:sldChg chg="addSp delSp modSp add ord replId">
        <pc:chgData name="Alex Souza" userId="4abefd9ff5146cd9" providerId="Windows Live" clId="Web-{5F997674-A795-42CF-93B1-E5DE30F8EAD4}" dt="2021-03-06T22:17:26.968" v="2277" actId="14100"/>
        <pc:sldMkLst>
          <pc:docMk/>
          <pc:sldMk cId="664458523" sldId="472"/>
        </pc:sldMkLst>
        <pc:spChg chg="mod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17:26.968" v="2277" actId="14100"/>
          <ac:spMkLst>
            <pc:docMk/>
            <pc:sldMk cId="664458523" sldId="472"/>
            <ac:spMk id="3" creationId="{DF93BBDD-86D2-4C51-8801-4D388FF10917}"/>
          </ac:spMkLst>
        </pc:spChg>
        <pc:spChg chg="del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8" creationId="{DAF1966E-FD40-4A4A-B61B-C4DF7FA05F06}"/>
          </ac:spMkLst>
        </pc:spChg>
        <pc:spChg chg="del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10" creationId="{047BFA19-D45E-416B-A404-7AF2F3F27017}"/>
          </ac:spMkLst>
        </pc:spChg>
        <pc:spChg chg="del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12" creationId="{8E0105E7-23DB-4CF2-8258-FF47C7620F6E}"/>
          </ac:spMkLst>
        </pc:spChg>
        <pc:spChg chg="del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14" creationId="{074B4F7D-14B2-478B-8BF5-01E4E0C5D263}"/>
          </ac:spMkLst>
        </pc:spChg>
        <pc:spChg chg="add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19" creationId="{1C799903-48D5-4A31-A1A2-541072D9771E}"/>
          </ac:spMkLst>
        </pc:spChg>
        <pc:spChg chg="add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21" creationId="{8EFFF109-FC58-4FD3-BE05-9775A1310F55}"/>
          </ac:spMkLst>
        </pc:spChg>
        <pc:spChg chg="add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23" creationId="{E1B96AD6-92A9-4273-A62B-96A1C3E0BA95}"/>
          </ac:spMkLst>
        </pc:spChg>
        <pc:spChg chg="add">
          <ac:chgData name="Alex Souza" userId="4abefd9ff5146cd9" providerId="Windows Live" clId="Web-{5F997674-A795-42CF-93B1-E5DE30F8EAD4}" dt="2021-03-06T22:17:11.296" v="2273"/>
          <ac:spMkLst>
            <pc:docMk/>
            <pc:sldMk cId="664458523" sldId="472"/>
            <ac:spMk id="25" creationId="{463EEC44-1BA3-44ED-81FC-A644B04B2A44}"/>
          </ac:spMkLst>
        </pc:spChg>
      </pc:sldChg>
      <pc:sldChg chg="modSp add ord replId">
        <pc:chgData name="Alex Souza" userId="4abefd9ff5146cd9" providerId="Windows Live" clId="Web-{5F997674-A795-42CF-93B1-E5DE30F8EAD4}" dt="2021-03-06T22:20:54.637" v="2286" actId="20577"/>
        <pc:sldMkLst>
          <pc:docMk/>
          <pc:sldMk cId="1008242681" sldId="473"/>
        </pc:sldMkLst>
        <pc:spChg chg="mod">
          <ac:chgData name="Alex Souza" userId="4abefd9ff5146cd9" providerId="Windows Live" clId="Web-{5F997674-A795-42CF-93B1-E5DE30F8EAD4}" dt="2021-03-06T22:20:17.838" v="2281" actId="20577"/>
          <ac:spMkLst>
            <pc:docMk/>
            <pc:sldMk cId="1008242681" sldId="473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20:54.637" v="2286" actId="20577"/>
          <ac:spMkLst>
            <pc:docMk/>
            <pc:sldMk cId="1008242681" sldId="473"/>
            <ac:spMk id="3" creationId="{DF93BBDD-86D2-4C51-8801-4D388FF10917}"/>
          </ac:spMkLst>
        </pc:spChg>
      </pc:sldChg>
      <pc:sldChg chg="addSp modSp add replId">
        <pc:chgData name="Alex Souza" userId="4abefd9ff5146cd9" providerId="Windows Live" clId="Web-{5F997674-A795-42CF-93B1-E5DE30F8EAD4}" dt="2021-03-06T22:24:45.119" v="2309" actId="20577"/>
        <pc:sldMkLst>
          <pc:docMk/>
          <pc:sldMk cId="2445119856" sldId="474"/>
        </pc:sldMkLst>
        <pc:spChg chg="mod">
          <ac:chgData name="Alex Souza" userId="4abefd9ff5146cd9" providerId="Windows Live" clId="Web-{5F997674-A795-42CF-93B1-E5DE30F8EAD4}" dt="2021-03-06T22:22:51.331" v="2292" actId="20577"/>
          <ac:spMkLst>
            <pc:docMk/>
            <pc:sldMk cId="2445119856" sldId="474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24:45.119" v="2309" actId="20577"/>
          <ac:spMkLst>
            <pc:docMk/>
            <pc:sldMk cId="2445119856" sldId="474"/>
            <ac:spMk id="3" creationId="{DF93BBDD-86D2-4C51-8801-4D388FF10917}"/>
          </ac:spMkLst>
        </pc:spChg>
        <pc:picChg chg="add mod">
          <ac:chgData name="Alex Souza" userId="4abefd9ff5146cd9" providerId="Windows Live" clId="Web-{5F997674-A795-42CF-93B1-E5DE30F8EAD4}" dt="2021-03-06T22:24:02.101" v="2308" actId="1076"/>
          <ac:picMkLst>
            <pc:docMk/>
            <pc:sldMk cId="2445119856" sldId="474"/>
            <ac:picMk id="4" creationId="{5A976F65-3512-4939-856B-276ECC83C74C}"/>
          </ac:picMkLst>
        </pc:picChg>
      </pc:sldChg>
      <pc:sldChg chg="addSp delSp modSp add replId">
        <pc:chgData name="Alex Souza" userId="4abefd9ff5146cd9" providerId="Windows Live" clId="Web-{5F997674-A795-42CF-93B1-E5DE30F8EAD4}" dt="2021-03-06T22:25:51.107" v="2322" actId="1076"/>
        <pc:sldMkLst>
          <pc:docMk/>
          <pc:sldMk cId="831261900" sldId="475"/>
        </pc:sldMkLst>
        <pc:spChg chg="mod">
          <ac:chgData name="Alex Souza" userId="4abefd9ff5146cd9" providerId="Windows Live" clId="Web-{5F997674-A795-42CF-93B1-E5DE30F8EAD4}" dt="2021-03-06T22:25:31.450" v="2318" actId="14100"/>
          <ac:spMkLst>
            <pc:docMk/>
            <pc:sldMk cId="831261900" sldId="475"/>
            <ac:spMk id="2" creationId="{5F790D95-E634-428E-9873-B1EB3510BC44}"/>
          </ac:spMkLst>
        </pc:spChg>
        <pc:spChg chg="del">
          <ac:chgData name="Alex Souza" userId="4abefd9ff5146cd9" providerId="Windows Live" clId="Web-{5F997674-A795-42CF-93B1-E5DE30F8EAD4}" dt="2021-03-06T22:25:45.482" v="2320"/>
          <ac:spMkLst>
            <pc:docMk/>
            <pc:sldMk cId="831261900" sldId="475"/>
            <ac:spMk id="3" creationId="{DF93BBDD-86D2-4C51-8801-4D388FF10917}"/>
          </ac:spMkLst>
        </pc:spChg>
        <pc:spChg chg="add del mod">
          <ac:chgData name="Alex Souza" userId="4abefd9ff5146cd9" providerId="Windows Live" clId="Web-{5F997674-A795-42CF-93B1-E5DE30F8EAD4}" dt="2021-03-06T22:25:46.904" v="2321"/>
          <ac:spMkLst>
            <pc:docMk/>
            <pc:sldMk cId="831261900" sldId="475"/>
            <ac:spMk id="6" creationId="{1CCC6E26-8AF9-47E3-B0DB-8FF81A348287}"/>
          </ac:spMkLst>
        </pc:spChg>
        <pc:picChg chg="del">
          <ac:chgData name="Alex Souza" userId="4abefd9ff5146cd9" providerId="Windows Live" clId="Web-{5F997674-A795-42CF-93B1-E5DE30F8EAD4}" dt="2021-03-06T22:25:43.169" v="2319"/>
          <ac:picMkLst>
            <pc:docMk/>
            <pc:sldMk cId="831261900" sldId="475"/>
            <ac:picMk id="4" creationId="{5A976F65-3512-4939-856B-276ECC83C74C}"/>
          </ac:picMkLst>
        </pc:picChg>
        <pc:picChg chg="add mod ord">
          <ac:chgData name="Alex Souza" userId="4abefd9ff5146cd9" providerId="Windows Live" clId="Web-{5F997674-A795-42CF-93B1-E5DE30F8EAD4}" dt="2021-03-06T22:25:51.107" v="2322" actId="1076"/>
          <ac:picMkLst>
            <pc:docMk/>
            <pc:sldMk cId="831261900" sldId="475"/>
            <ac:picMk id="7" creationId="{621BA7A2-404D-462E-AA44-052A0EEFF66C}"/>
          </ac:picMkLst>
        </pc:picChg>
      </pc:sldChg>
      <pc:sldChg chg="addSp delSp modSp add replId">
        <pc:chgData name="Alex Souza" userId="4abefd9ff5146cd9" providerId="Windows Live" clId="Web-{5F997674-A795-42CF-93B1-E5DE30F8EAD4}" dt="2021-03-06T22:31:14.532" v="2343" actId="14100"/>
        <pc:sldMkLst>
          <pc:docMk/>
          <pc:sldMk cId="3145863573" sldId="476"/>
        </pc:sldMkLst>
        <pc:spChg chg="mod">
          <ac:chgData name="Alex Souza" userId="4abefd9ff5146cd9" providerId="Windows Live" clId="Web-{5F997674-A795-42CF-93B1-E5DE30F8EAD4}" dt="2021-03-06T22:30:57.219" v="2339" actId="20577"/>
          <ac:spMkLst>
            <pc:docMk/>
            <pc:sldMk cId="3145863573" sldId="476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2:31:01.688" v="2341"/>
          <ac:spMkLst>
            <pc:docMk/>
            <pc:sldMk cId="3145863573" sldId="476"/>
            <ac:spMk id="4" creationId="{4E526448-1190-4CE5-B575-9324FC66C2B7}"/>
          </ac:spMkLst>
        </pc:spChg>
        <pc:picChg chg="add mod ord">
          <ac:chgData name="Alex Souza" userId="4abefd9ff5146cd9" providerId="Windows Live" clId="Web-{5F997674-A795-42CF-93B1-E5DE30F8EAD4}" dt="2021-03-06T22:31:14.532" v="2343" actId="14100"/>
          <ac:picMkLst>
            <pc:docMk/>
            <pc:sldMk cId="3145863573" sldId="476"/>
            <ac:picMk id="5" creationId="{F64381CE-3AA9-4710-BD31-9043A075D670}"/>
          </ac:picMkLst>
        </pc:picChg>
        <pc:picChg chg="del">
          <ac:chgData name="Alex Souza" userId="4abefd9ff5146cd9" providerId="Windows Live" clId="Web-{5F997674-A795-42CF-93B1-E5DE30F8EAD4}" dt="2021-03-06T22:31:00.813" v="2340"/>
          <ac:picMkLst>
            <pc:docMk/>
            <pc:sldMk cId="3145863573" sldId="476"/>
            <ac:picMk id="7" creationId="{621BA7A2-404D-462E-AA44-052A0EEFF66C}"/>
          </ac:picMkLst>
        </pc:picChg>
      </pc:sldChg>
      <pc:sldChg chg="addSp delSp modSp add replId">
        <pc:chgData name="Alex Souza" userId="4abefd9ff5146cd9" providerId="Windows Live" clId="Web-{5F997674-A795-42CF-93B1-E5DE30F8EAD4}" dt="2021-03-06T22:33:13.320" v="2365" actId="14100"/>
        <pc:sldMkLst>
          <pc:docMk/>
          <pc:sldMk cId="3025744005" sldId="477"/>
        </pc:sldMkLst>
        <pc:spChg chg="add del mod">
          <ac:chgData name="Alex Souza" userId="4abefd9ff5146cd9" providerId="Windows Live" clId="Web-{5F997674-A795-42CF-93B1-E5DE30F8EAD4}" dt="2021-03-06T22:31:26.799" v="2346"/>
          <ac:spMkLst>
            <pc:docMk/>
            <pc:sldMk cId="3025744005" sldId="477"/>
            <ac:spMk id="4" creationId="{C77532E5-550A-4C43-B2D6-3C0159BA69EA}"/>
          </ac:spMkLst>
        </pc:spChg>
        <pc:spChg chg="add mod">
          <ac:chgData name="Alex Souza" userId="4abefd9ff5146cd9" providerId="Windows Live" clId="Web-{5F997674-A795-42CF-93B1-E5DE30F8EAD4}" dt="2021-03-06T22:33:13.320" v="2365" actId="14100"/>
          <ac:spMkLst>
            <pc:docMk/>
            <pc:sldMk cId="3025744005" sldId="477"/>
            <ac:spMk id="7" creationId="{C12CDFCD-9A63-4E07-AA8E-2B68E1CDD52D}"/>
          </ac:spMkLst>
        </pc:spChg>
        <pc:picChg chg="del">
          <ac:chgData name="Alex Souza" userId="4abefd9ff5146cd9" providerId="Windows Live" clId="Web-{5F997674-A795-42CF-93B1-E5DE30F8EAD4}" dt="2021-03-06T22:31:25.861" v="2345"/>
          <ac:picMkLst>
            <pc:docMk/>
            <pc:sldMk cId="3025744005" sldId="477"/>
            <ac:picMk id="5" creationId="{F64381CE-3AA9-4710-BD31-9043A075D670}"/>
          </ac:picMkLst>
        </pc:picChg>
        <pc:picChg chg="add mod ord">
          <ac:chgData name="Alex Souza" userId="4abefd9ff5146cd9" providerId="Windows Live" clId="Web-{5F997674-A795-42CF-93B1-E5DE30F8EAD4}" dt="2021-03-06T22:31:26.799" v="2346"/>
          <ac:picMkLst>
            <pc:docMk/>
            <pc:sldMk cId="3025744005" sldId="477"/>
            <ac:picMk id="6" creationId="{4E8841C6-8759-4E0A-8B6F-8F832383F442}"/>
          </ac:picMkLst>
        </pc:picChg>
      </pc:sldChg>
      <pc:sldChg chg="addSp delSp modSp add replId">
        <pc:chgData name="Alex Souza" userId="4abefd9ff5146cd9" providerId="Windows Live" clId="Web-{5F997674-A795-42CF-93B1-E5DE30F8EAD4}" dt="2021-03-06T22:36:05.753" v="2383" actId="20577"/>
        <pc:sldMkLst>
          <pc:docMk/>
          <pc:sldMk cId="2217192282" sldId="478"/>
        </pc:sldMkLst>
        <pc:spChg chg="mod">
          <ac:chgData name="Alex Souza" userId="4abefd9ff5146cd9" providerId="Windows Live" clId="Web-{5F997674-A795-42CF-93B1-E5DE30F8EAD4}" dt="2021-03-06T22:34:52.327" v="2368" actId="20577"/>
          <ac:spMkLst>
            <pc:docMk/>
            <pc:sldMk cId="2217192282" sldId="478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2:35:01.484" v="2370"/>
          <ac:spMkLst>
            <pc:docMk/>
            <pc:sldMk cId="2217192282" sldId="478"/>
            <ac:spMk id="4" creationId="{38119B85-FFFA-47A6-B136-FE22CC7813B1}"/>
          </ac:spMkLst>
        </pc:spChg>
        <pc:spChg chg="add mod">
          <ac:chgData name="Alex Souza" userId="4abefd9ff5146cd9" providerId="Windows Live" clId="Web-{5F997674-A795-42CF-93B1-E5DE30F8EAD4}" dt="2021-03-06T22:36:05.753" v="2383" actId="20577"/>
          <ac:spMkLst>
            <pc:docMk/>
            <pc:sldMk cId="2217192282" sldId="478"/>
            <ac:spMk id="5" creationId="{E075EBD7-DEFD-4E32-A927-F0099271C195}"/>
          </ac:spMkLst>
        </pc:spChg>
        <pc:spChg chg="del">
          <ac:chgData name="Alex Souza" userId="4abefd9ff5146cd9" providerId="Windows Live" clId="Web-{5F997674-A795-42CF-93B1-E5DE30F8EAD4}" dt="2021-03-06T22:35:04.171" v="2371"/>
          <ac:spMkLst>
            <pc:docMk/>
            <pc:sldMk cId="2217192282" sldId="478"/>
            <ac:spMk id="7" creationId="{C12CDFCD-9A63-4E07-AA8E-2B68E1CDD52D}"/>
          </ac:spMkLst>
        </pc:spChg>
        <pc:picChg chg="del">
          <ac:chgData name="Alex Souza" userId="4abefd9ff5146cd9" providerId="Windows Live" clId="Web-{5F997674-A795-42CF-93B1-E5DE30F8EAD4}" dt="2021-03-06T22:34:55.655" v="2369"/>
          <ac:picMkLst>
            <pc:docMk/>
            <pc:sldMk cId="2217192282" sldId="478"/>
            <ac:picMk id="6" creationId="{4E8841C6-8759-4E0A-8B6F-8F832383F442}"/>
          </ac:picMkLst>
        </pc:picChg>
      </pc:sldChg>
      <pc:sldChg chg="addSp delSp modSp add replId">
        <pc:chgData name="Alex Souza" userId="4abefd9ff5146cd9" providerId="Windows Live" clId="Web-{5F997674-A795-42CF-93B1-E5DE30F8EAD4}" dt="2021-03-06T22:41:06.599" v="2390" actId="1076"/>
        <pc:sldMkLst>
          <pc:docMk/>
          <pc:sldMk cId="4184951803" sldId="479"/>
        </pc:sldMkLst>
        <pc:spChg chg="mod">
          <ac:chgData name="Alex Souza" userId="4abefd9ff5146cd9" providerId="Windows Live" clId="Web-{5F997674-A795-42CF-93B1-E5DE30F8EAD4}" dt="2021-03-06T22:40:45.769" v="2385" actId="20577"/>
          <ac:spMkLst>
            <pc:docMk/>
            <pc:sldMk cId="4184951803" sldId="479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2:40:56.879" v="2387"/>
          <ac:spMkLst>
            <pc:docMk/>
            <pc:sldMk cId="4184951803" sldId="479"/>
            <ac:spMk id="4" creationId="{D76E1E7B-1178-4E25-A93F-D23508F8E108}"/>
          </ac:spMkLst>
        </pc:spChg>
        <pc:spChg chg="del">
          <ac:chgData name="Alex Souza" userId="4abefd9ff5146cd9" providerId="Windows Live" clId="Web-{5F997674-A795-42CF-93B1-E5DE30F8EAD4}" dt="2021-03-06T22:40:49.269" v="2386"/>
          <ac:spMkLst>
            <pc:docMk/>
            <pc:sldMk cId="4184951803" sldId="479"/>
            <ac:spMk id="5" creationId="{E075EBD7-DEFD-4E32-A927-F0099271C195}"/>
          </ac:spMkLst>
        </pc:spChg>
        <pc:picChg chg="add mod">
          <ac:chgData name="Alex Souza" userId="4abefd9ff5146cd9" providerId="Windows Live" clId="Web-{5F997674-A795-42CF-93B1-E5DE30F8EAD4}" dt="2021-03-06T22:41:06.599" v="2390" actId="1076"/>
          <ac:picMkLst>
            <pc:docMk/>
            <pc:sldMk cId="4184951803" sldId="479"/>
            <ac:picMk id="6" creationId="{315342EC-F52A-4D4D-96BF-C29C794CFEA3}"/>
          </ac:picMkLst>
        </pc:picChg>
      </pc:sldChg>
      <pc:sldChg chg="modSp add ord replId">
        <pc:chgData name="Alex Souza" userId="4abefd9ff5146cd9" providerId="Windows Live" clId="Web-{5F997674-A795-42CF-93B1-E5DE30F8EAD4}" dt="2021-03-06T22:44:07.093" v="2406" actId="20577"/>
        <pc:sldMkLst>
          <pc:docMk/>
          <pc:sldMk cId="1080481569" sldId="480"/>
        </pc:sldMkLst>
        <pc:spChg chg="mod">
          <ac:chgData name="Alex Souza" userId="4abefd9ff5146cd9" providerId="Windows Live" clId="Web-{5F997674-A795-42CF-93B1-E5DE30F8EAD4}" dt="2021-03-06T22:43:12.762" v="2396" actId="20577"/>
          <ac:spMkLst>
            <pc:docMk/>
            <pc:sldMk cId="1080481569" sldId="480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44:07.093" v="2406" actId="20577"/>
          <ac:spMkLst>
            <pc:docMk/>
            <pc:sldMk cId="1080481569" sldId="480"/>
            <ac:spMk id="5" creationId="{E075EBD7-DEFD-4E32-A927-F0099271C195}"/>
          </ac:spMkLst>
        </pc:spChg>
      </pc:sldChg>
      <pc:sldChg chg="add">
        <pc:chgData name="Alex Souza" userId="4abefd9ff5146cd9" providerId="Windows Live" clId="Web-{5F997674-A795-42CF-93B1-E5DE30F8EAD4}" dt="2021-03-06T22:45:22.207" v="2407"/>
        <pc:sldMkLst>
          <pc:docMk/>
          <pc:sldMk cId="2777985355" sldId="481"/>
        </pc:sldMkLst>
      </pc:sldChg>
      <pc:sldChg chg="modSp add ord replId">
        <pc:chgData name="Alex Souza" userId="4abefd9ff5146cd9" providerId="Windows Live" clId="Web-{5F997674-A795-42CF-93B1-E5DE30F8EAD4}" dt="2021-03-06T22:56:08.292" v="2683" actId="20577"/>
        <pc:sldMkLst>
          <pc:docMk/>
          <pc:sldMk cId="1706847071" sldId="482"/>
        </pc:sldMkLst>
        <pc:spChg chg="mod">
          <ac:chgData name="Alex Souza" userId="4abefd9ff5146cd9" providerId="Windows Live" clId="Web-{5F997674-A795-42CF-93B1-E5DE30F8EAD4}" dt="2021-03-06T22:47:24.183" v="2423" actId="20577"/>
          <ac:spMkLst>
            <pc:docMk/>
            <pc:sldMk cId="1706847071" sldId="482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2:56:08.292" v="2683" actId="20577"/>
          <ac:spMkLst>
            <pc:docMk/>
            <pc:sldMk cId="1706847071" sldId="482"/>
            <ac:spMk id="5" creationId="{E075EBD7-DEFD-4E32-A927-F0099271C195}"/>
          </ac:spMkLst>
        </pc:spChg>
      </pc:sldChg>
      <pc:sldChg chg="add del replId">
        <pc:chgData name="Alex Souza" userId="4abefd9ff5146cd9" providerId="Windows Live" clId="Web-{5F997674-A795-42CF-93B1-E5DE30F8EAD4}" dt="2021-03-06T22:46:54.900" v="2409"/>
        <pc:sldMkLst>
          <pc:docMk/>
          <pc:sldMk cId="3256056221" sldId="482"/>
        </pc:sldMkLst>
      </pc:sldChg>
      <pc:sldChg chg="addSp delSp modSp add replId">
        <pc:chgData name="Alex Souza" userId="4abefd9ff5146cd9" providerId="Windows Live" clId="Web-{5F997674-A795-42CF-93B1-E5DE30F8EAD4}" dt="2021-03-06T22:53:15.922" v="2669"/>
        <pc:sldMkLst>
          <pc:docMk/>
          <pc:sldMk cId="2871378899" sldId="483"/>
        </pc:sldMkLst>
        <pc:spChg chg="del mod">
          <ac:chgData name="Alex Souza" userId="4abefd9ff5146cd9" providerId="Windows Live" clId="Web-{5F997674-A795-42CF-93B1-E5DE30F8EAD4}" dt="2021-03-06T22:53:05.531" v="2665"/>
          <ac:spMkLst>
            <pc:docMk/>
            <pc:sldMk cId="2871378899" sldId="483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2:49:04.079" v="2446"/>
          <ac:spMkLst>
            <pc:docMk/>
            <pc:sldMk cId="2871378899" sldId="483"/>
            <ac:spMk id="4" creationId="{2E53E517-2AB0-44EF-B53D-5E4E1025C6FC}"/>
          </ac:spMkLst>
        </pc:spChg>
        <pc:spChg chg="del">
          <ac:chgData name="Alex Souza" userId="4abefd9ff5146cd9" providerId="Windows Live" clId="Web-{5F997674-A795-42CF-93B1-E5DE30F8EAD4}" dt="2021-03-06T22:49:01.548" v="2445"/>
          <ac:spMkLst>
            <pc:docMk/>
            <pc:sldMk cId="2871378899" sldId="483"/>
            <ac:spMk id="5" creationId="{E075EBD7-DEFD-4E32-A927-F0099271C195}"/>
          </ac:spMkLst>
        </pc:spChg>
        <pc:spChg chg="add del mod">
          <ac:chgData name="Alex Souza" userId="4abefd9ff5146cd9" providerId="Windows Live" clId="Web-{5F997674-A795-42CF-93B1-E5DE30F8EAD4}" dt="2021-03-06T22:49:07.486" v="2449"/>
          <ac:spMkLst>
            <pc:docMk/>
            <pc:sldMk cId="2871378899" sldId="483"/>
            <ac:spMk id="6" creationId="{AF0636BC-543E-43BB-95E9-8FE978FE2BFD}"/>
          </ac:spMkLst>
        </pc:spChg>
        <pc:spChg chg="del">
          <ac:chgData name="Alex Souza" userId="4abefd9ff5146cd9" providerId="Windows Live" clId="Web-{5F997674-A795-42CF-93B1-E5DE30F8EAD4}" dt="2021-03-06T22:49:42.425" v="2456"/>
          <ac:spMkLst>
            <pc:docMk/>
            <pc:sldMk cId="2871378899" sldId="483"/>
            <ac:spMk id="8" creationId="{DAF1966E-FD40-4A4A-B61B-C4DF7FA05F06}"/>
          </ac:spMkLst>
        </pc:spChg>
        <pc:spChg chg="del">
          <ac:chgData name="Alex Souza" userId="4abefd9ff5146cd9" providerId="Windows Live" clId="Web-{5F997674-A795-42CF-93B1-E5DE30F8EAD4}" dt="2021-03-06T22:49:42.425" v="2456"/>
          <ac:spMkLst>
            <pc:docMk/>
            <pc:sldMk cId="2871378899" sldId="483"/>
            <ac:spMk id="10" creationId="{047BFA19-D45E-416B-A404-7AF2F3F27017}"/>
          </ac:spMkLst>
        </pc:spChg>
        <pc:spChg chg="del">
          <ac:chgData name="Alex Souza" userId="4abefd9ff5146cd9" providerId="Windows Live" clId="Web-{5F997674-A795-42CF-93B1-E5DE30F8EAD4}" dt="2021-03-06T22:49:42.425" v="2456"/>
          <ac:spMkLst>
            <pc:docMk/>
            <pc:sldMk cId="2871378899" sldId="483"/>
            <ac:spMk id="12" creationId="{8E0105E7-23DB-4CF2-8258-FF47C7620F6E}"/>
          </ac:spMkLst>
        </pc:spChg>
        <pc:spChg chg="add del mod">
          <ac:chgData name="Alex Souza" userId="4abefd9ff5146cd9" providerId="Windows Live" clId="Web-{5F997674-A795-42CF-93B1-E5DE30F8EAD4}" dt="2021-03-06T22:53:15.204" v="2668"/>
          <ac:spMkLst>
            <pc:docMk/>
            <pc:sldMk cId="2871378899" sldId="483"/>
            <ac:spMk id="13" creationId="{6B86AFDB-3FFE-4D2A-8493-B6EBB1B94E9F}"/>
          </ac:spMkLst>
        </pc:spChg>
        <pc:spChg chg="del">
          <ac:chgData name="Alex Souza" userId="4abefd9ff5146cd9" providerId="Windows Live" clId="Web-{5F997674-A795-42CF-93B1-E5DE30F8EAD4}" dt="2021-03-06T22:49:42.425" v="2456"/>
          <ac:spMkLst>
            <pc:docMk/>
            <pc:sldMk cId="2871378899" sldId="483"/>
            <ac:spMk id="14" creationId="{074B4F7D-14B2-478B-8BF5-01E4E0C5D263}"/>
          </ac:spMkLst>
        </pc:spChg>
        <pc:spChg chg="add del">
          <ac:chgData name="Alex Souza" userId="4abefd9ff5146cd9" providerId="Windows Live" clId="Web-{5F997674-A795-42CF-93B1-E5DE30F8EAD4}" dt="2021-03-06T22:53:12.156" v="2667"/>
          <ac:spMkLst>
            <pc:docMk/>
            <pc:sldMk cId="2871378899" sldId="483"/>
            <ac:spMk id="15" creationId="{E5143546-4410-43EA-8F44-EA892D691E4D}"/>
          </ac:spMkLst>
        </pc:spChg>
        <pc:spChg chg="add mod">
          <ac:chgData name="Alex Souza" userId="4abefd9ff5146cd9" providerId="Windows Live" clId="Web-{5F997674-A795-42CF-93B1-E5DE30F8EAD4}" dt="2021-03-06T22:53:15.922" v="2669"/>
          <ac:spMkLst>
            <pc:docMk/>
            <pc:sldMk cId="2871378899" sldId="483"/>
            <ac:spMk id="16" creationId="{8A32C439-C089-43D5-887C-D4DB0E6E9F68}"/>
          </ac:spMkLst>
        </pc:spChg>
        <pc:spChg chg="add del">
          <ac:chgData name="Alex Souza" userId="4abefd9ff5146cd9" providerId="Windows Live" clId="Web-{5F997674-A795-42CF-93B1-E5DE30F8EAD4}" dt="2021-03-06T22:50:39.241" v="2467"/>
          <ac:spMkLst>
            <pc:docMk/>
            <pc:sldMk cId="2871378899" sldId="483"/>
            <ac:spMk id="19" creationId="{017517EF-BD4D-4055-BDB4-A322C53568AD}"/>
          </ac:spMkLst>
        </pc:spChg>
        <pc:spChg chg="add del">
          <ac:chgData name="Alex Souza" userId="4abefd9ff5146cd9" providerId="Windows Live" clId="Web-{5F997674-A795-42CF-93B1-E5DE30F8EAD4}" dt="2021-03-06T22:50:39.241" v="2467"/>
          <ac:spMkLst>
            <pc:docMk/>
            <pc:sldMk cId="2871378899" sldId="483"/>
            <ac:spMk id="21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22:50:39.241" v="2467"/>
          <ac:spMkLst>
            <pc:docMk/>
            <pc:sldMk cId="2871378899" sldId="483"/>
            <ac:spMk id="23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22:50:39.241" v="2467"/>
          <ac:spMkLst>
            <pc:docMk/>
            <pc:sldMk cId="2871378899" sldId="483"/>
            <ac:spMk id="25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22:50:57.305" v="2469"/>
          <ac:spMkLst>
            <pc:docMk/>
            <pc:sldMk cId="2871378899" sldId="483"/>
            <ac:spMk id="30" creationId="{53F29798-D584-4792-9B62-3F5F5C36D619}"/>
          </ac:spMkLst>
        </pc:spChg>
        <pc:spChg chg="add">
          <ac:chgData name="Alex Souza" userId="4abefd9ff5146cd9" providerId="Windows Live" clId="Web-{5F997674-A795-42CF-93B1-E5DE30F8EAD4}" dt="2021-03-06T22:50:57.305" v="2469"/>
          <ac:spMkLst>
            <pc:docMk/>
            <pc:sldMk cId="2871378899" sldId="483"/>
            <ac:spMk id="35" creationId="{AC477752-ACCA-41C1-9B1D-D0CED1F9CBDD}"/>
          </ac:spMkLst>
        </pc:spChg>
        <pc:graphicFrameChg chg="add mod modGraphic">
          <ac:chgData name="Alex Souza" userId="4abefd9ff5146cd9" providerId="Windows Live" clId="Web-{5F997674-A795-42CF-93B1-E5DE30F8EAD4}" dt="2021-03-06T22:52:27.201" v="2663"/>
          <ac:graphicFrameMkLst>
            <pc:docMk/>
            <pc:sldMk cId="2871378899" sldId="483"/>
            <ac:graphicFrameMk id="9" creationId="{9FD512CC-609D-492E-9E79-5D89C1A819E0}"/>
          </ac:graphicFrameMkLst>
        </pc:graphicFrameChg>
      </pc:sldChg>
      <pc:sldChg chg="addSp delSp modSp add replId">
        <pc:chgData name="Alex Souza" userId="4abefd9ff5146cd9" providerId="Windows Live" clId="Web-{5F997674-A795-42CF-93B1-E5DE30F8EAD4}" dt="2021-03-06T22:53:24.204" v="2670"/>
        <pc:sldMkLst>
          <pc:docMk/>
          <pc:sldMk cId="975675695" sldId="484"/>
        </pc:sldMkLst>
        <pc:spChg chg="mod">
          <ac:chgData name="Alex Souza" userId="4abefd9ff5146cd9" providerId="Windows Live" clId="Web-{5F997674-A795-42CF-93B1-E5DE30F8EAD4}" dt="2021-03-06T22:50:50.414" v="2468"/>
          <ac:spMkLst>
            <pc:docMk/>
            <pc:sldMk cId="975675695" sldId="484"/>
            <ac:spMk id="2" creationId="{5F790D95-E634-428E-9873-B1EB3510BC44}"/>
          </ac:spMkLst>
        </pc:spChg>
        <pc:spChg chg="add">
          <ac:chgData name="Alex Souza" userId="4abefd9ff5146cd9" providerId="Windows Live" clId="Web-{5F997674-A795-42CF-93B1-E5DE30F8EAD4}" dt="2021-03-06T22:50:50.414" v="2468"/>
          <ac:spMkLst>
            <pc:docMk/>
            <pc:sldMk cId="975675695" sldId="484"/>
            <ac:spMk id="6" creationId="{53F29798-D584-4792-9B62-3F5F5C36D619}"/>
          </ac:spMkLst>
        </pc:spChg>
        <pc:spChg chg="del">
          <ac:chgData name="Alex Souza" userId="4abefd9ff5146cd9" providerId="Windows Live" clId="Web-{5F997674-A795-42CF-93B1-E5DE30F8EAD4}" dt="2021-03-06T22:50:34.132" v="2466"/>
          <ac:spMkLst>
            <pc:docMk/>
            <pc:sldMk cId="975675695" sldId="484"/>
            <ac:spMk id="19" creationId="{017517EF-BD4D-4055-BDB4-A322C53568AD}"/>
          </ac:spMkLst>
        </pc:spChg>
        <pc:spChg chg="del">
          <ac:chgData name="Alex Souza" userId="4abefd9ff5146cd9" providerId="Windows Live" clId="Web-{5F997674-A795-42CF-93B1-E5DE30F8EAD4}" dt="2021-03-06T22:50:34.132" v="2466"/>
          <ac:spMkLst>
            <pc:docMk/>
            <pc:sldMk cId="975675695" sldId="484"/>
            <ac:spMk id="21" creationId="{0ADDB668-2CA4-4D2B-9C34-3487CA330BA8}"/>
          </ac:spMkLst>
        </pc:spChg>
        <pc:spChg chg="del">
          <ac:chgData name="Alex Souza" userId="4abefd9ff5146cd9" providerId="Windows Live" clId="Web-{5F997674-A795-42CF-93B1-E5DE30F8EAD4}" dt="2021-03-06T22:50:34.132" v="2466"/>
          <ac:spMkLst>
            <pc:docMk/>
            <pc:sldMk cId="975675695" sldId="484"/>
            <ac:spMk id="23" creationId="{2568BC19-F052-4108-93E1-6A3D1DEC072F}"/>
          </ac:spMkLst>
        </pc:spChg>
        <pc:spChg chg="del">
          <ac:chgData name="Alex Souza" userId="4abefd9ff5146cd9" providerId="Windows Live" clId="Web-{5F997674-A795-42CF-93B1-E5DE30F8EAD4}" dt="2021-03-06T22:50:34.132" v="2466"/>
          <ac:spMkLst>
            <pc:docMk/>
            <pc:sldMk cId="975675695" sldId="484"/>
            <ac:spMk id="25" creationId="{D5FD337D-4D6B-4C8B-B6F5-121097E09881}"/>
          </ac:spMkLst>
        </pc:spChg>
        <pc:graphicFrameChg chg="add mod modGraphic">
          <ac:chgData name="Alex Souza" userId="4abefd9ff5146cd9" providerId="Windows Live" clId="Web-{5F997674-A795-42CF-93B1-E5DE30F8EAD4}" dt="2021-03-06T22:53:24.204" v="2670"/>
          <ac:graphicFrameMkLst>
            <pc:docMk/>
            <pc:sldMk cId="975675695" sldId="484"/>
            <ac:graphicFrameMk id="4" creationId="{61D80CAF-B02E-428D-B267-4AC3DAB2B200}"/>
          </ac:graphicFrameMkLst>
        </pc:graphicFrameChg>
        <pc:graphicFrameChg chg="del">
          <ac:chgData name="Alex Souza" userId="4abefd9ff5146cd9" providerId="Windows Live" clId="Web-{5F997674-A795-42CF-93B1-E5DE30F8EAD4}" dt="2021-03-06T22:50:03.161" v="2458"/>
          <ac:graphicFrameMkLst>
            <pc:docMk/>
            <pc:sldMk cId="975675695" sldId="484"/>
            <ac:graphicFrameMk id="9" creationId="{9FD512CC-609D-492E-9E79-5D89C1A819E0}"/>
          </ac:graphicFrameMkLst>
        </pc:graphicFrameChg>
      </pc:sldChg>
      <pc:sldChg chg="addSp modSp add">
        <pc:chgData name="Alex Souza" userId="4abefd9ff5146cd9" providerId="Windows Live" clId="Web-{5F997674-A795-42CF-93B1-E5DE30F8EAD4}" dt="2021-03-07T11:24:19.739" v="2974" actId="1076"/>
        <pc:sldMkLst>
          <pc:docMk/>
          <pc:sldMk cId="4256945419" sldId="485"/>
        </pc:sldMkLst>
        <pc:spChg chg="mod">
          <ac:chgData name="Alex Souza" userId="4abefd9ff5146cd9" providerId="Windows Live" clId="Web-{5F997674-A795-42CF-93B1-E5DE30F8EAD4}" dt="2021-03-06T22:58:01.455" v="2700" actId="20577"/>
          <ac:spMkLst>
            <pc:docMk/>
            <pc:sldMk cId="4256945419" sldId="485"/>
            <ac:spMk id="2" creationId="{F2003901-EE84-4FEA-9635-D67CDB77CF55}"/>
          </ac:spMkLst>
        </pc:spChg>
        <pc:spChg chg="mod">
          <ac:chgData name="Alex Souza" userId="4abefd9ff5146cd9" providerId="Windows Live" clId="Web-{5F997674-A795-42CF-93B1-E5DE30F8EAD4}" dt="2021-03-06T22:55:26.696" v="2678" actId="20577"/>
          <ac:spMkLst>
            <pc:docMk/>
            <pc:sldMk cId="4256945419" sldId="485"/>
            <ac:spMk id="3" creationId="{ECFD8828-A93A-43AA-AEE4-06EE0248287B}"/>
          </ac:spMkLst>
        </pc:spChg>
        <pc:picChg chg="add">
          <ac:chgData name="Alex Souza" userId="4abefd9ff5146cd9" providerId="Windows Live" clId="Web-{5F997674-A795-42CF-93B1-E5DE30F8EAD4}" dt="2021-03-07T11:24:16.661" v="2973"/>
          <ac:picMkLst>
            <pc:docMk/>
            <pc:sldMk cId="4256945419" sldId="485"/>
            <ac:picMk id="4" creationId="{C827913F-1165-4FC3-BF33-D08E2F80E306}"/>
          </ac:picMkLst>
        </pc:picChg>
        <pc:picChg chg="mod">
          <ac:chgData name="Alex Souza" userId="4abefd9ff5146cd9" providerId="Windows Live" clId="Web-{5F997674-A795-42CF-93B1-E5DE30F8EAD4}" dt="2021-03-07T11:24:19.739" v="2974" actId="1076"/>
          <ac:picMkLst>
            <pc:docMk/>
            <pc:sldMk cId="4256945419" sldId="485"/>
            <ac:picMk id="5" creationId="{58783617-30A9-49A4-B374-AAA9C4DFD970}"/>
          </ac:picMkLst>
        </pc:picChg>
      </pc:sldChg>
      <pc:sldChg chg="modSp add ord replId">
        <pc:chgData name="Alex Souza" userId="4abefd9ff5146cd9" providerId="Windows Live" clId="Web-{5F997674-A795-42CF-93B1-E5DE30F8EAD4}" dt="2021-03-06T23:04:22.839" v="2734" actId="20577"/>
        <pc:sldMkLst>
          <pc:docMk/>
          <pc:sldMk cId="4092512028" sldId="486"/>
        </pc:sldMkLst>
        <pc:spChg chg="mod">
          <ac:chgData name="Alex Souza" userId="4abefd9ff5146cd9" providerId="Windows Live" clId="Web-{5F997674-A795-42CF-93B1-E5DE30F8EAD4}" dt="2021-03-06T23:01:43.267" v="2704" actId="20577"/>
          <ac:spMkLst>
            <pc:docMk/>
            <pc:sldMk cId="4092512028" sldId="486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3:04:22.839" v="2734" actId="20577"/>
          <ac:spMkLst>
            <pc:docMk/>
            <pc:sldMk cId="4092512028" sldId="486"/>
            <ac:spMk id="5" creationId="{E075EBD7-DEFD-4E32-A927-F0099271C195}"/>
          </ac:spMkLst>
        </pc:spChg>
      </pc:sldChg>
      <pc:sldChg chg="modSp add replId">
        <pc:chgData name="Alex Souza" userId="4abefd9ff5146cd9" providerId="Windows Live" clId="Web-{5F997674-A795-42CF-93B1-E5DE30F8EAD4}" dt="2021-03-06T23:03:44.165" v="2732" actId="20577"/>
        <pc:sldMkLst>
          <pc:docMk/>
          <pc:sldMk cId="4157520532" sldId="487"/>
        </pc:sldMkLst>
        <pc:spChg chg="mod">
          <ac:chgData name="Alex Souza" userId="4abefd9ff5146cd9" providerId="Windows Live" clId="Web-{5F997674-A795-42CF-93B1-E5DE30F8EAD4}" dt="2021-03-06T23:02:45.114" v="2713" actId="20577"/>
          <ac:spMkLst>
            <pc:docMk/>
            <pc:sldMk cId="4157520532" sldId="487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3:03:44.165" v="2732" actId="20577"/>
          <ac:spMkLst>
            <pc:docMk/>
            <pc:sldMk cId="4157520532" sldId="487"/>
            <ac:spMk id="5" creationId="{E075EBD7-DEFD-4E32-A927-F0099271C195}"/>
          </ac:spMkLst>
        </pc:spChg>
      </pc:sldChg>
      <pc:sldChg chg="addSp delSp modSp add replId">
        <pc:chgData name="Alex Souza" userId="4abefd9ff5146cd9" providerId="Windows Live" clId="Web-{5F997674-A795-42CF-93B1-E5DE30F8EAD4}" dt="2021-03-06T23:05:45.329" v="2752" actId="1076"/>
        <pc:sldMkLst>
          <pc:docMk/>
          <pc:sldMk cId="3187212186" sldId="488"/>
        </pc:sldMkLst>
        <pc:spChg chg="mod">
          <ac:chgData name="Alex Souza" userId="4abefd9ff5146cd9" providerId="Windows Live" clId="Web-{5F997674-A795-42CF-93B1-E5DE30F8EAD4}" dt="2021-03-06T23:05:06.686" v="2743" actId="20577"/>
          <ac:spMkLst>
            <pc:docMk/>
            <pc:sldMk cId="3187212186" sldId="488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3:05:18.264" v="2745"/>
          <ac:spMkLst>
            <pc:docMk/>
            <pc:sldMk cId="3187212186" sldId="488"/>
            <ac:spMk id="4" creationId="{E1D28BC9-EB58-49B5-8DCD-FE3675BD743E}"/>
          </ac:spMkLst>
        </pc:spChg>
        <pc:spChg chg="del">
          <ac:chgData name="Alex Souza" userId="4abefd9ff5146cd9" providerId="Windows Live" clId="Web-{5F997674-A795-42CF-93B1-E5DE30F8EAD4}" dt="2021-03-06T23:05:14.999" v="2744"/>
          <ac:spMkLst>
            <pc:docMk/>
            <pc:sldMk cId="3187212186" sldId="488"/>
            <ac:spMk id="5" creationId="{E075EBD7-DEFD-4E32-A927-F0099271C195}"/>
          </ac:spMkLst>
        </pc:spChg>
        <pc:picChg chg="add mod">
          <ac:chgData name="Alex Souza" userId="4abefd9ff5146cd9" providerId="Windows Live" clId="Web-{5F997674-A795-42CF-93B1-E5DE30F8EAD4}" dt="2021-03-06T23:05:45.329" v="2752" actId="1076"/>
          <ac:picMkLst>
            <pc:docMk/>
            <pc:sldMk cId="3187212186" sldId="488"/>
            <ac:picMk id="6" creationId="{DBC93593-C61C-4649-BD7B-DAC94B44788C}"/>
          </ac:picMkLst>
        </pc:picChg>
      </pc:sldChg>
      <pc:sldChg chg="modSp add ord replId">
        <pc:chgData name="Alex Souza" userId="4abefd9ff5146cd9" providerId="Windows Live" clId="Web-{5F997674-A795-42CF-93B1-E5DE30F8EAD4}" dt="2021-03-06T23:07:17.115" v="2764" actId="20577"/>
        <pc:sldMkLst>
          <pc:docMk/>
          <pc:sldMk cId="870128683" sldId="489"/>
        </pc:sldMkLst>
        <pc:spChg chg="mod">
          <ac:chgData name="Alex Souza" userId="4abefd9ff5146cd9" providerId="Windows Live" clId="Web-{5F997674-A795-42CF-93B1-E5DE30F8EAD4}" dt="2021-03-06T23:06:19.940" v="2755" actId="20577"/>
          <ac:spMkLst>
            <pc:docMk/>
            <pc:sldMk cId="870128683" sldId="489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6T23:07:17.115" v="2764" actId="20577"/>
          <ac:spMkLst>
            <pc:docMk/>
            <pc:sldMk cId="870128683" sldId="489"/>
            <ac:spMk id="5" creationId="{E075EBD7-DEFD-4E32-A927-F0099271C195}"/>
          </ac:spMkLst>
        </pc:spChg>
      </pc:sldChg>
      <pc:sldChg chg="addSp delSp modSp add replId">
        <pc:chgData name="Alex Souza" userId="4abefd9ff5146cd9" providerId="Windows Live" clId="Web-{5F997674-A795-42CF-93B1-E5DE30F8EAD4}" dt="2021-03-06T23:08:40.120" v="2805"/>
        <pc:sldMkLst>
          <pc:docMk/>
          <pc:sldMk cId="3486642541" sldId="490"/>
        </pc:sldMkLst>
        <pc:spChg chg="mod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2" creationId="{5F790D95-E634-428E-9873-B1EB3510BC44}"/>
          </ac:spMkLst>
        </pc:spChg>
        <pc:spChg chg="add del mod">
          <ac:chgData name="Alex Souza" userId="4abefd9ff5146cd9" providerId="Windows Live" clId="Web-{5F997674-A795-42CF-93B1-E5DE30F8EAD4}" dt="2021-03-06T23:07:52.992" v="2776"/>
          <ac:spMkLst>
            <pc:docMk/>
            <pc:sldMk cId="3486642541" sldId="490"/>
            <ac:spMk id="4" creationId="{0F6CA8C2-2141-481B-B930-143CAD4E8258}"/>
          </ac:spMkLst>
        </pc:spChg>
        <pc:spChg chg="del">
          <ac:chgData name="Alex Souza" userId="4abefd9ff5146cd9" providerId="Windows Live" clId="Web-{5F997674-A795-42CF-93B1-E5DE30F8EAD4}" dt="2021-03-06T23:07:50.601" v="2775"/>
          <ac:spMkLst>
            <pc:docMk/>
            <pc:sldMk cId="3486642541" sldId="490"/>
            <ac:spMk id="5" creationId="{E075EBD7-DEFD-4E32-A927-F0099271C195}"/>
          </ac:spMkLst>
        </pc:spChg>
        <pc:spChg chg="add del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8" creationId="{DAF1966E-FD40-4A4A-B61B-C4DF7FA05F06}"/>
          </ac:spMkLst>
        </pc:spChg>
        <pc:spChg chg="add del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10" creationId="{047BFA19-D45E-416B-A404-7AF2F3F27017}"/>
          </ac:spMkLst>
        </pc:spChg>
        <pc:spChg chg="add del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12" creationId="{8E0105E7-23DB-4CF2-8258-FF47C7620F6E}"/>
          </ac:spMkLst>
        </pc:spChg>
        <pc:spChg chg="add del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14" creationId="{074B4F7D-14B2-478B-8BF5-01E4E0C5D263}"/>
          </ac:spMkLst>
        </pc:spChg>
        <pc:spChg chg="add del">
          <ac:chgData name="Alex Souza" userId="4abefd9ff5146cd9" providerId="Windows Live" clId="Web-{5F997674-A795-42CF-93B1-E5DE30F8EAD4}" dt="2021-03-06T23:08:27.588" v="2785"/>
          <ac:spMkLst>
            <pc:docMk/>
            <pc:sldMk cId="3486642541" sldId="490"/>
            <ac:spMk id="16" creationId="{AC477752-ACCA-41C1-9B1D-D0CED1F9CBDD}"/>
          </ac:spMkLst>
        </pc:spChg>
        <pc:spChg chg="add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17" creationId="{017517EF-BD4D-4055-BDB4-A322C53568AD}"/>
          </ac:spMkLst>
        </pc:spChg>
        <pc:spChg chg="add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18" creationId="{0ADDB668-2CA4-4D2B-9C34-3487CA330BA8}"/>
          </ac:spMkLst>
        </pc:spChg>
        <pc:spChg chg="add del">
          <ac:chgData name="Alex Souza" userId="4abefd9ff5146cd9" providerId="Windows Live" clId="Web-{5F997674-A795-42CF-93B1-E5DE30F8EAD4}" dt="2021-03-06T23:08:16.681" v="2783"/>
          <ac:spMkLst>
            <pc:docMk/>
            <pc:sldMk cId="3486642541" sldId="490"/>
            <ac:spMk id="19" creationId="{017517EF-BD4D-4055-BDB4-A322C53568AD}"/>
          </ac:spMkLst>
        </pc:spChg>
        <pc:spChg chg="add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20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23:08:16.681" v="2783"/>
          <ac:spMkLst>
            <pc:docMk/>
            <pc:sldMk cId="3486642541" sldId="490"/>
            <ac:spMk id="21" creationId="{0ADDB668-2CA4-4D2B-9C34-3487CA330BA8}"/>
          </ac:spMkLst>
        </pc:spChg>
        <pc:spChg chg="add">
          <ac:chgData name="Alex Souza" userId="4abefd9ff5146cd9" providerId="Windows Live" clId="Web-{5F997674-A795-42CF-93B1-E5DE30F8EAD4}" dt="2021-03-06T23:08:27.588" v="2786"/>
          <ac:spMkLst>
            <pc:docMk/>
            <pc:sldMk cId="3486642541" sldId="490"/>
            <ac:spMk id="22" creationId="{D5FD337D-4D6B-4C8B-B6F5-121097E09881}"/>
          </ac:spMkLst>
        </pc:spChg>
        <pc:spChg chg="add del">
          <ac:chgData name="Alex Souza" userId="4abefd9ff5146cd9" providerId="Windows Live" clId="Web-{5F997674-A795-42CF-93B1-E5DE30F8EAD4}" dt="2021-03-06T23:08:16.681" v="2783"/>
          <ac:spMkLst>
            <pc:docMk/>
            <pc:sldMk cId="3486642541" sldId="490"/>
            <ac:spMk id="23" creationId="{2568BC19-F052-4108-93E1-6A3D1DEC072F}"/>
          </ac:spMkLst>
        </pc:spChg>
        <pc:spChg chg="add del">
          <ac:chgData name="Alex Souza" userId="4abefd9ff5146cd9" providerId="Windows Live" clId="Web-{5F997674-A795-42CF-93B1-E5DE30F8EAD4}" dt="2021-03-06T23:08:16.681" v="2783"/>
          <ac:spMkLst>
            <pc:docMk/>
            <pc:sldMk cId="3486642541" sldId="490"/>
            <ac:spMk id="25" creationId="{D5FD337D-4D6B-4C8B-B6F5-121097E09881}"/>
          </ac:spMkLst>
        </pc:spChg>
        <pc:graphicFrameChg chg="add mod modGraphic">
          <ac:chgData name="Alex Souza" userId="4abefd9ff5146cd9" providerId="Windows Live" clId="Web-{5F997674-A795-42CF-93B1-E5DE30F8EAD4}" dt="2021-03-06T23:08:40.120" v="2805"/>
          <ac:graphicFrameMkLst>
            <pc:docMk/>
            <pc:sldMk cId="3486642541" sldId="490"/>
            <ac:graphicFrameMk id="7" creationId="{C10D7B32-62E8-40FF-934B-4DB272001964}"/>
          </ac:graphicFrameMkLst>
        </pc:graphicFrameChg>
      </pc:sldChg>
      <pc:sldChg chg="addSp modSp add ord replId">
        <pc:chgData name="Alex Souza" userId="4abefd9ff5146cd9" providerId="Windows Live" clId="Web-{5F997674-A795-42CF-93B1-E5DE30F8EAD4}" dt="2021-03-07T11:24:59.083" v="2975"/>
        <pc:sldMkLst>
          <pc:docMk/>
          <pc:sldMk cId="494140498" sldId="491"/>
        </pc:sldMkLst>
        <pc:spChg chg="mod">
          <ac:chgData name="Alex Souza" userId="4abefd9ff5146cd9" providerId="Windows Live" clId="Web-{5F997674-A795-42CF-93B1-E5DE30F8EAD4}" dt="2021-03-06T23:09:38.280" v="2815" actId="20577"/>
          <ac:spMkLst>
            <pc:docMk/>
            <pc:sldMk cId="494140498" sldId="491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7T11:20:45.791" v="2967" actId="20577"/>
          <ac:spMkLst>
            <pc:docMk/>
            <pc:sldMk cId="494140498" sldId="491"/>
            <ac:spMk id="5" creationId="{E075EBD7-DEFD-4E32-A927-F0099271C195}"/>
          </ac:spMkLst>
        </pc:spChg>
        <pc:picChg chg="add">
          <ac:chgData name="Alex Souza" userId="4abefd9ff5146cd9" providerId="Windows Live" clId="Web-{5F997674-A795-42CF-93B1-E5DE30F8EAD4}" dt="2021-03-07T11:24:59.083" v="2975"/>
          <ac:picMkLst>
            <pc:docMk/>
            <pc:sldMk cId="494140498" sldId="491"/>
            <ac:picMk id="3" creationId="{7E0B2879-BFAC-4DB8-B653-302D8B5B41E6}"/>
          </ac:picMkLst>
        </pc:picChg>
      </pc:sldChg>
      <pc:sldChg chg="addSp modSp add">
        <pc:chgData name="Alex Souza" userId="4abefd9ff5146cd9" providerId="Windows Live" clId="Web-{5F997674-A795-42CF-93B1-E5DE30F8EAD4}" dt="2021-03-07T11:24:01.160" v="2972" actId="1076"/>
        <pc:sldMkLst>
          <pc:docMk/>
          <pc:sldMk cId="607573539" sldId="492"/>
        </pc:sldMkLst>
        <pc:spChg chg="mod">
          <ac:chgData name="Alex Souza" userId="4abefd9ff5146cd9" providerId="Windows Live" clId="Web-{5F997674-A795-42CF-93B1-E5DE30F8EAD4}" dt="2021-03-07T11:22:49.736" v="2970" actId="20577"/>
          <ac:spMkLst>
            <pc:docMk/>
            <pc:sldMk cId="607573539" sldId="492"/>
            <ac:spMk id="2" creationId="{A4B4A29F-E42D-4717-B5D7-CF305BBBCE64}"/>
          </ac:spMkLst>
        </pc:spChg>
        <pc:picChg chg="add mod">
          <ac:chgData name="Alex Souza" userId="4abefd9ff5146cd9" providerId="Windows Live" clId="Web-{5F997674-A795-42CF-93B1-E5DE30F8EAD4}" dt="2021-03-07T11:24:01.160" v="2972" actId="1076"/>
          <ac:picMkLst>
            <pc:docMk/>
            <pc:sldMk cId="607573539" sldId="492"/>
            <ac:picMk id="3" creationId="{33A0ECF4-4894-4CFF-BF71-0691703A360F}"/>
          </ac:picMkLst>
        </pc:picChg>
      </pc:sldChg>
      <pc:sldChg chg="addSp delSp modSp add replId">
        <pc:chgData name="Alex Souza" userId="4abefd9ff5146cd9" providerId="Windows Live" clId="Web-{5F997674-A795-42CF-93B1-E5DE30F8EAD4}" dt="2021-03-07T11:26:10.475" v="2991" actId="1076"/>
        <pc:sldMkLst>
          <pc:docMk/>
          <pc:sldMk cId="1344841413" sldId="493"/>
        </pc:sldMkLst>
        <pc:spChg chg="mod">
          <ac:chgData name="Alex Souza" userId="4abefd9ff5146cd9" providerId="Windows Live" clId="Web-{5F997674-A795-42CF-93B1-E5DE30F8EAD4}" dt="2021-03-07T11:25:34.271" v="2980" actId="20577"/>
          <ac:spMkLst>
            <pc:docMk/>
            <pc:sldMk cId="1344841413" sldId="493"/>
            <ac:spMk id="2" creationId="{A4B4A29F-E42D-4717-B5D7-CF305BBBCE64}"/>
          </ac:spMkLst>
        </pc:spChg>
        <pc:picChg chg="del">
          <ac:chgData name="Alex Souza" userId="4abefd9ff5146cd9" providerId="Windows Live" clId="Web-{5F997674-A795-42CF-93B1-E5DE30F8EAD4}" dt="2021-03-07T11:25:38.271" v="2981"/>
          <ac:picMkLst>
            <pc:docMk/>
            <pc:sldMk cId="1344841413" sldId="493"/>
            <ac:picMk id="3" creationId="{33A0ECF4-4894-4CFF-BF71-0691703A360F}"/>
          </ac:picMkLst>
        </pc:picChg>
        <pc:picChg chg="del">
          <ac:chgData name="Alex Souza" userId="4abefd9ff5146cd9" providerId="Windows Live" clId="Web-{5F997674-A795-42CF-93B1-E5DE30F8EAD4}" dt="2021-03-07T11:25:42.225" v="2983"/>
          <ac:picMkLst>
            <pc:docMk/>
            <pc:sldMk cId="1344841413" sldId="493"/>
            <ac:picMk id="4" creationId="{8CE6A461-0995-4B17-B3F3-EA1DA1341722}"/>
          </ac:picMkLst>
        </pc:picChg>
        <pc:picChg chg="del">
          <ac:chgData name="Alex Souza" userId="4abefd9ff5146cd9" providerId="Windows Live" clId="Web-{5F997674-A795-42CF-93B1-E5DE30F8EAD4}" dt="2021-03-07T11:25:40.209" v="2982"/>
          <ac:picMkLst>
            <pc:docMk/>
            <pc:sldMk cId="1344841413" sldId="493"/>
            <ac:picMk id="5" creationId="{6FEA4CB4-2D0B-4401-9089-14EB616CF457}"/>
          </ac:picMkLst>
        </pc:picChg>
        <pc:picChg chg="add mod">
          <ac:chgData name="Alex Souza" userId="4abefd9ff5146cd9" providerId="Windows Live" clId="Web-{5F997674-A795-42CF-93B1-E5DE30F8EAD4}" dt="2021-03-07T11:26:10.475" v="2991" actId="1076"/>
          <ac:picMkLst>
            <pc:docMk/>
            <pc:sldMk cId="1344841413" sldId="493"/>
            <ac:picMk id="6" creationId="{6A3B253A-DC3D-4FA3-834F-98FA207551FA}"/>
          </ac:picMkLst>
        </pc:picChg>
      </pc:sldChg>
      <pc:sldChg chg="add del replId">
        <pc:chgData name="Alex Souza" userId="4abefd9ff5146cd9" providerId="Windows Live" clId="Web-{5F997674-A795-42CF-93B1-E5DE30F8EAD4}" dt="2021-03-07T11:27:31.681" v="2993"/>
        <pc:sldMkLst>
          <pc:docMk/>
          <pc:sldMk cId="986904441" sldId="494"/>
        </pc:sldMkLst>
      </pc:sldChg>
      <pc:sldChg chg="delSp modSp add ord replId">
        <pc:chgData name="Alex Souza" userId="4abefd9ff5146cd9" providerId="Windows Live" clId="Web-{5F997674-A795-42CF-93B1-E5DE30F8EAD4}" dt="2021-03-07T11:29:44.686" v="3011" actId="20577"/>
        <pc:sldMkLst>
          <pc:docMk/>
          <pc:sldMk cId="1548350177" sldId="494"/>
        </pc:sldMkLst>
        <pc:spChg chg="mod">
          <ac:chgData name="Alex Souza" userId="4abefd9ff5146cd9" providerId="Windows Live" clId="Web-{5F997674-A795-42CF-93B1-E5DE30F8EAD4}" dt="2021-03-07T11:27:53.088" v="2996" actId="20577"/>
          <ac:spMkLst>
            <pc:docMk/>
            <pc:sldMk cId="1548350177" sldId="494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7T11:29:44.686" v="3011" actId="20577"/>
          <ac:spMkLst>
            <pc:docMk/>
            <pc:sldMk cId="1548350177" sldId="494"/>
            <ac:spMk id="5" creationId="{E075EBD7-DEFD-4E32-A927-F0099271C195}"/>
          </ac:spMkLst>
        </pc:spChg>
        <pc:picChg chg="del">
          <ac:chgData name="Alex Souza" userId="4abefd9ff5146cd9" providerId="Windows Live" clId="Web-{5F997674-A795-42CF-93B1-E5DE30F8EAD4}" dt="2021-03-07T11:27:55.369" v="2997"/>
          <ac:picMkLst>
            <pc:docMk/>
            <pc:sldMk cId="1548350177" sldId="494"/>
            <ac:picMk id="3" creationId="{7E0B2879-BFAC-4DB8-B653-302D8B5B41E6}"/>
          </ac:picMkLst>
        </pc:picChg>
      </pc:sldChg>
      <pc:sldChg chg="addSp modSp add replId">
        <pc:chgData name="Alex Souza" userId="4abefd9ff5146cd9" providerId="Windows Live" clId="Web-{5F997674-A795-42CF-93B1-E5DE30F8EAD4}" dt="2021-03-07T11:32:36.251" v="3023" actId="1076"/>
        <pc:sldMkLst>
          <pc:docMk/>
          <pc:sldMk cId="1926059062" sldId="495"/>
        </pc:sldMkLst>
        <pc:spChg chg="mod">
          <ac:chgData name="Alex Souza" userId="4abefd9ff5146cd9" providerId="Windows Live" clId="Web-{5F997674-A795-42CF-93B1-E5DE30F8EAD4}" dt="2021-03-07T11:30:50.531" v="3014" actId="20577"/>
          <ac:spMkLst>
            <pc:docMk/>
            <pc:sldMk cId="1926059062" sldId="495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7T11:31:19.062" v="3017" actId="20577"/>
          <ac:spMkLst>
            <pc:docMk/>
            <pc:sldMk cId="1926059062" sldId="495"/>
            <ac:spMk id="5" creationId="{E075EBD7-DEFD-4E32-A927-F0099271C195}"/>
          </ac:spMkLst>
        </pc:spChg>
        <pc:picChg chg="add mod">
          <ac:chgData name="Alex Souza" userId="4abefd9ff5146cd9" providerId="Windows Live" clId="Web-{5F997674-A795-42CF-93B1-E5DE30F8EAD4}" dt="2021-03-07T11:32:36.251" v="3023" actId="1076"/>
          <ac:picMkLst>
            <pc:docMk/>
            <pc:sldMk cId="1926059062" sldId="495"/>
            <ac:picMk id="3" creationId="{FDF7C30B-1121-4631-B53A-E3F32E919077}"/>
          </ac:picMkLst>
        </pc:picChg>
      </pc:sldChg>
      <pc:sldChg chg="delSp modSp add replId">
        <pc:chgData name="Alex Souza" userId="4abefd9ff5146cd9" providerId="Windows Live" clId="Web-{5F997674-A795-42CF-93B1-E5DE30F8EAD4}" dt="2021-03-07T11:36:10.901" v="3047" actId="20577"/>
        <pc:sldMkLst>
          <pc:docMk/>
          <pc:sldMk cId="3339968587" sldId="496"/>
        </pc:sldMkLst>
        <pc:spChg chg="mod">
          <ac:chgData name="Alex Souza" userId="4abefd9ff5146cd9" providerId="Windows Live" clId="Web-{5F997674-A795-42CF-93B1-E5DE30F8EAD4}" dt="2021-03-07T11:35:22.957" v="3040" actId="20577"/>
          <ac:spMkLst>
            <pc:docMk/>
            <pc:sldMk cId="3339968587" sldId="496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7T11:36:10.901" v="3047" actId="20577"/>
          <ac:spMkLst>
            <pc:docMk/>
            <pc:sldMk cId="3339968587" sldId="496"/>
            <ac:spMk id="5" creationId="{E075EBD7-DEFD-4E32-A927-F0099271C195}"/>
          </ac:spMkLst>
        </pc:spChg>
        <pc:picChg chg="del">
          <ac:chgData name="Alex Souza" userId="4abefd9ff5146cd9" providerId="Windows Live" clId="Web-{5F997674-A795-42CF-93B1-E5DE30F8EAD4}" dt="2021-03-07T11:34:12.565" v="3027"/>
          <ac:picMkLst>
            <pc:docMk/>
            <pc:sldMk cId="3339968587" sldId="496"/>
            <ac:picMk id="3" creationId="{FDF7C30B-1121-4631-B53A-E3F32E919077}"/>
          </ac:picMkLst>
        </pc:picChg>
      </pc:sldChg>
      <pc:sldChg chg="modSp add replId">
        <pc:chgData name="Alex Souza" userId="4abefd9ff5146cd9" providerId="Windows Live" clId="Web-{5F997674-A795-42CF-93B1-E5DE30F8EAD4}" dt="2021-03-07T11:37:38.403" v="3062" actId="20577"/>
        <pc:sldMkLst>
          <pc:docMk/>
          <pc:sldMk cId="393860642" sldId="497"/>
        </pc:sldMkLst>
        <pc:spChg chg="mod">
          <ac:chgData name="Alex Souza" userId="4abefd9ff5146cd9" providerId="Windows Live" clId="Web-{5F997674-A795-42CF-93B1-E5DE30F8EAD4}" dt="2021-03-07T11:34:59.832" v="3035" actId="20577"/>
          <ac:spMkLst>
            <pc:docMk/>
            <pc:sldMk cId="393860642" sldId="497"/>
            <ac:spMk id="2" creationId="{5F790D95-E634-428E-9873-B1EB3510BC44}"/>
          </ac:spMkLst>
        </pc:spChg>
        <pc:spChg chg="mod">
          <ac:chgData name="Alex Souza" userId="4abefd9ff5146cd9" providerId="Windows Live" clId="Web-{5F997674-A795-42CF-93B1-E5DE30F8EAD4}" dt="2021-03-07T11:37:38.403" v="3062" actId="20577"/>
          <ac:spMkLst>
            <pc:docMk/>
            <pc:sldMk cId="393860642" sldId="497"/>
            <ac:spMk id="5" creationId="{E075EBD7-DEFD-4E32-A927-F0099271C195}"/>
          </ac:spMkLst>
        </pc:spChg>
      </pc:sldChg>
      <pc:sldChg chg="addSp delSp modSp add del replId">
        <pc:chgData name="Alex Souza" userId="4abefd9ff5146cd9" providerId="Windows Live" clId="Web-{5F997674-A795-42CF-93B1-E5DE30F8EAD4}" dt="2021-03-07T11:41:40.740" v="3073"/>
        <pc:sldMkLst>
          <pc:docMk/>
          <pc:sldMk cId="1778136191" sldId="498"/>
        </pc:sldMkLst>
        <pc:spChg chg="mod">
          <ac:chgData name="Alex Souza" userId="4abefd9ff5146cd9" providerId="Windows Live" clId="Web-{5F997674-A795-42CF-93B1-E5DE30F8EAD4}" dt="2021-03-07T11:39:56.504" v="3068" actId="20577"/>
          <ac:spMkLst>
            <pc:docMk/>
            <pc:sldMk cId="1778136191" sldId="498"/>
            <ac:spMk id="2" creationId="{5F790D95-E634-428E-9873-B1EB3510BC44}"/>
          </ac:spMkLst>
        </pc:spChg>
        <pc:spChg chg="add mod">
          <ac:chgData name="Alex Souza" userId="4abefd9ff5146cd9" providerId="Windows Live" clId="Web-{5F997674-A795-42CF-93B1-E5DE30F8EAD4}" dt="2021-03-07T11:41:34.271" v="3072"/>
          <ac:spMkLst>
            <pc:docMk/>
            <pc:sldMk cId="1778136191" sldId="498"/>
            <ac:spMk id="4" creationId="{2CDAB2AF-F9E2-409A-9220-0DE5A340CC38}"/>
          </ac:spMkLst>
        </pc:spChg>
        <pc:spChg chg="del mod">
          <ac:chgData name="Alex Souza" userId="4abefd9ff5146cd9" providerId="Windows Live" clId="Web-{5F997674-A795-42CF-93B1-E5DE30F8EAD4}" dt="2021-03-07T11:41:34.271" v="3072"/>
          <ac:spMkLst>
            <pc:docMk/>
            <pc:sldMk cId="1778136191" sldId="498"/>
            <ac:spMk id="5" creationId="{E075EBD7-DEFD-4E32-A927-F0099271C195}"/>
          </ac:spMkLst>
        </pc:spChg>
      </pc:sldChg>
      <pc:sldMasterChg chg="add del addSldLayout delSldLayout">
        <pc:chgData name="Alex Souza" userId="4abefd9ff5146cd9" providerId="Windows Live" clId="Web-{5F997674-A795-42CF-93B1-E5DE30F8EAD4}" dt="2021-03-06T00:12:55.085" v="1202"/>
        <pc:sldMasterMkLst>
          <pc:docMk/>
          <pc:sldMasterMk cId="1157793728" sldId="2147483648"/>
        </pc:sldMasterMkLst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1901832761" sldId="2147483649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3879939118" sldId="2147483650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1356044382" sldId="2147483651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1733962171" sldId="2147483652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521015780" sldId="2147483653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1061420890" sldId="2147483654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3974816357" sldId="2147483655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384462763" sldId="2147483656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3593263660" sldId="2147483657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3809988504" sldId="2147483658"/>
          </pc:sldLayoutMkLst>
        </pc:sldLayoutChg>
        <pc:sldLayoutChg chg="add del">
          <pc:chgData name="Alex Souza" userId="4abefd9ff5146cd9" providerId="Windows Live" clId="Web-{5F997674-A795-42CF-93B1-E5DE30F8EAD4}" dt="2021-03-06T00:12:55.085" v="1202"/>
          <pc:sldLayoutMkLst>
            <pc:docMk/>
            <pc:sldMasterMk cId="1157793728" sldId="2147483648"/>
            <pc:sldLayoutMk cId="1310765185" sldId="2147483659"/>
          </pc:sldLayoutMkLst>
        </pc:sldLayoutChg>
      </pc:sldMasterChg>
      <pc:sldMasterChg chg="add del addSldLayout delSldLayout">
        <pc:chgData name="Alex Souza" userId="4abefd9ff5146cd9" providerId="Windows Live" clId="Web-{5F997674-A795-42CF-93B1-E5DE30F8EAD4}" dt="2021-03-06T21:01:51.751" v="1816"/>
        <pc:sldMasterMkLst>
          <pc:docMk/>
          <pc:sldMasterMk cId="3014954991" sldId="2147483698"/>
        </pc:sldMasterMkLst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786127696" sldId="2147483687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413205975" sldId="2147483688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2240588044" sldId="2147483689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487832745" sldId="2147483690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493858382" sldId="2147483691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548742933" sldId="2147483692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526560882" sldId="2147483693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008526845" sldId="2147483694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329154286" sldId="2147483695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2224495248" sldId="2147483696"/>
          </pc:sldLayoutMkLst>
        </pc:sldLayoutChg>
        <pc:sldLayoutChg chg="add del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323243136" sldId="2147483697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526560882" sldId="2147483699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008526845" sldId="2147483700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329154286" sldId="2147483701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2224495248" sldId="2147483702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323243136" sldId="2147483703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493858382" sldId="2147483704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786127696" sldId="2147483705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3413205975" sldId="2147483706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2240588044" sldId="2147483707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1487832745" sldId="2147483708"/>
          </pc:sldLayoutMkLst>
        </pc:sldLayoutChg>
        <pc:sldLayoutChg chg="add">
          <pc:chgData name="Alex Souza" userId="4abefd9ff5146cd9" providerId="Windows Live" clId="Web-{5F997674-A795-42CF-93B1-E5DE30F8EAD4}" dt="2021-03-06T21:01:51.751" v="1816"/>
          <pc:sldLayoutMkLst>
            <pc:docMk/>
            <pc:sldMasterMk cId="3014954991" sldId="2147483698"/>
            <pc:sldLayoutMk cId="548742933" sldId="2147483709"/>
          </pc:sldLayoutMkLst>
        </pc:sldLayoutChg>
      </pc:sldMasterChg>
      <pc:sldMasterChg chg="add replId addSldLayout modSldLayout">
        <pc:chgData name="Alex Souza" userId="4abefd9ff5146cd9" providerId="Windows Live" clId="Web-{5F997674-A795-42CF-93B1-E5DE30F8EAD4}" dt="2021-03-06T21:01:51.751" v="1816"/>
        <pc:sldMasterMkLst>
          <pc:docMk/>
          <pc:sldMasterMk cId="794172442" sldId="2147483711"/>
        </pc:sldMasterMkLst>
        <pc:sldLayoutChg chg="add mod replId">
          <pc:chgData name="Alex Souza" userId="4abefd9ff5146cd9" providerId="Windows Live" clId="Web-{5F997674-A795-42CF-93B1-E5DE30F8EAD4}" dt="2021-03-06T00:12:55.085" v="1202"/>
          <pc:sldLayoutMkLst>
            <pc:docMk/>
            <pc:sldMasterMk cId="794172442" sldId="2147483711"/>
            <pc:sldLayoutMk cId="1462120413" sldId="2147483710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2838860664" sldId="2147483712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942854740" sldId="2147483713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1514073700" sldId="2147483714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2045106483" sldId="2147483715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504252911" sldId="2147483716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1840568857" sldId="2147483717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2593547340" sldId="2147483718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4155854424" sldId="2147483719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3464156928" sldId="2147483720"/>
          </pc:sldLayoutMkLst>
        </pc:sldLayoutChg>
        <pc:sldLayoutChg chg="add mod replId">
          <pc:chgData name="Alex Souza" userId="4abefd9ff5146cd9" providerId="Windows Live" clId="Web-{5F997674-A795-42CF-93B1-E5DE30F8EAD4}" dt="2021-03-06T21:01:51.751" v="1816"/>
          <pc:sldLayoutMkLst>
            <pc:docMk/>
            <pc:sldMasterMk cId="794172442" sldId="2147483711"/>
            <pc:sldLayoutMk cId="1257577700" sldId="2147483721"/>
          </pc:sldLayoutMkLst>
        </pc:sldLayoutChg>
      </pc:sldMasterChg>
    </pc:docChg>
  </pc:docChgLst>
  <pc:docChgLst>
    <pc:chgData name="Alex Souza" userId="4abefd9ff5146cd9" providerId="Windows Live" clId="Web-{228A25C1-1923-4EB7-B79E-D0EEC5085E33}"/>
    <pc:docChg chg="addSld delSld modSld sldOrd">
      <pc:chgData name="Alex Souza" userId="4abefd9ff5146cd9" providerId="Windows Live" clId="Web-{228A25C1-1923-4EB7-B79E-D0EEC5085E33}" dt="2020-07-15T22:10:19.573" v="3274" actId="20577"/>
      <pc:docMkLst>
        <pc:docMk/>
      </pc:docMkLst>
      <pc:sldChg chg="modSp">
        <pc:chgData name="Alex Souza" userId="4abefd9ff5146cd9" providerId="Windows Live" clId="Web-{228A25C1-1923-4EB7-B79E-D0EEC5085E33}" dt="2020-07-15T18:32:20.744" v="1925" actId="20577"/>
        <pc:sldMkLst>
          <pc:docMk/>
          <pc:sldMk cId="3231013398" sldId="257"/>
        </pc:sldMkLst>
        <pc:spChg chg="mod">
          <ac:chgData name="Alex Souza" userId="4abefd9ff5146cd9" providerId="Windows Live" clId="Web-{228A25C1-1923-4EB7-B79E-D0EEC5085E33}" dt="2020-07-15T18:32:20.744" v="1925" actId="20577"/>
          <ac:spMkLst>
            <pc:docMk/>
            <pc:sldMk cId="3231013398" sldId="257"/>
            <ac:spMk id="3" creationId="{4AC06E9C-33EA-4C27-854F-198277591C8A}"/>
          </ac:spMkLst>
        </pc:spChg>
      </pc:sldChg>
      <pc:sldChg chg="modSp">
        <pc:chgData name="Alex Souza" userId="4abefd9ff5146cd9" providerId="Windows Live" clId="Web-{228A25C1-1923-4EB7-B79E-D0EEC5085E33}" dt="2020-07-15T18:32:02.853" v="1895" actId="20577"/>
        <pc:sldMkLst>
          <pc:docMk/>
          <pc:sldMk cId="3883920207" sldId="259"/>
        </pc:sldMkLst>
        <pc:spChg chg="mod">
          <ac:chgData name="Alex Souza" userId="4abefd9ff5146cd9" providerId="Windows Live" clId="Web-{228A25C1-1923-4EB7-B79E-D0EEC5085E33}" dt="2020-07-15T18:32:02.853" v="1895" actId="20577"/>
          <ac:spMkLst>
            <pc:docMk/>
            <pc:sldMk cId="3883920207" sldId="259"/>
            <ac:spMk id="3" creationId="{4AC06E9C-33EA-4C27-854F-198277591C8A}"/>
          </ac:spMkLst>
        </pc:spChg>
      </pc:sldChg>
      <pc:sldChg chg="modSp">
        <pc:chgData name="Alex Souza" userId="4abefd9ff5146cd9" providerId="Windows Live" clId="Web-{228A25C1-1923-4EB7-B79E-D0EEC5085E33}" dt="2020-07-15T18:31:34.540" v="1867" actId="20577"/>
        <pc:sldMkLst>
          <pc:docMk/>
          <pc:sldMk cId="443932151" sldId="262"/>
        </pc:sldMkLst>
        <pc:spChg chg="mod">
          <ac:chgData name="Alex Souza" userId="4abefd9ff5146cd9" providerId="Windows Live" clId="Web-{228A25C1-1923-4EB7-B79E-D0EEC5085E33}" dt="2020-07-15T18:31:34.540" v="1867" actId="20577"/>
          <ac:spMkLst>
            <pc:docMk/>
            <pc:sldMk cId="443932151" sldId="262"/>
            <ac:spMk id="3" creationId="{4AC06E9C-33EA-4C27-854F-198277591C8A}"/>
          </ac:spMkLst>
        </pc:spChg>
      </pc:sldChg>
      <pc:sldChg chg="addSp delSp modSp">
        <pc:chgData name="Alex Souza" userId="4abefd9ff5146cd9" providerId="Windows Live" clId="Web-{228A25C1-1923-4EB7-B79E-D0EEC5085E33}" dt="2020-07-14T23:04:33.973" v="117" actId="14100"/>
        <pc:sldMkLst>
          <pc:docMk/>
          <pc:sldMk cId="3038173276" sldId="265"/>
        </pc:sldMkLst>
        <pc:spChg chg="mod ord">
          <ac:chgData name="Alex Souza" userId="4abefd9ff5146cd9" providerId="Windows Live" clId="Web-{228A25C1-1923-4EB7-B79E-D0EEC5085E33}" dt="2020-07-14T23:04:33.973" v="117" actId="14100"/>
          <ac:spMkLst>
            <pc:docMk/>
            <pc:sldMk cId="3038173276" sldId="265"/>
            <ac:spMk id="2" creationId="{1842777C-75F3-4C16-878F-D0B4CCDE6393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14" creationId="{8D06CE56-3881-4ADA-8CEF-D18B02C242A3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19" creationId="{79F3C543-62EC-4433-9C93-A2CD8764E9B4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21" creationId="{5DCB5928-DC7D-4612-9922-441966E15627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23" creationId="{682C1161-1736-45EC-99B7-33F3CAE9D517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25" creationId="{84D4DDB8-B68F-45B0-9F62-C4279996F672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27" creationId="{AF2F604E-43BE-4DC3-B983-E071523364F8}"/>
          </ac:spMkLst>
        </pc:spChg>
        <pc:spChg chg="add del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29" creationId="{08C9B587-E65E-4B52-B37C-ABEBB6E87928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1" creationId="{50E4C519-FBE9-4ABE-A8F9-C2CBE326932F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2" creationId="{80EC29FB-299E-49F3-8C7B-01199632A30F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33" creationId="{031F1C9B-D47B-4174-A497-973467843164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4" creationId="{C29A2522-B27A-45C5-897B-79A1407D159A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5" creationId="{98E79BE4-34FE-485A-98A5-92CE8F7C4743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36" creationId="{0288C6B4-AFC3-407F-A595-EFFD38D4CCAF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7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38" creationId="{CF236821-17FE-429B-8D2C-08E13A64EA40}"/>
          </ac:spMkLst>
        </pc:spChg>
        <pc:spChg chg="add del">
          <ac:chgData name="Alex Souza" userId="4abefd9ff5146cd9" providerId="Windows Live" clId="Web-{228A25C1-1923-4EB7-B79E-D0EEC5085E33}" dt="2020-07-14T23:02:18.375" v="102"/>
          <ac:spMkLst>
            <pc:docMk/>
            <pc:sldMk cId="3038173276" sldId="265"/>
            <ac:spMk id="39" creationId="{A2481C55-FCDC-4910-A7C6-E11094139688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40" creationId="{C0BDBCD2-E081-43AB-9119-C55465E59757}"/>
          </ac:spMkLst>
        </pc:spChg>
        <pc:spChg chg="add del">
          <ac:chgData name="Alex Souza" userId="4abefd9ff5146cd9" providerId="Windows Live" clId="Web-{228A25C1-1923-4EB7-B79E-D0EEC5085E33}" dt="2020-07-14T23:03:29.236" v="104"/>
          <ac:spMkLst>
            <pc:docMk/>
            <pc:sldMk cId="3038173276" sldId="265"/>
            <ac:spMk id="41" creationId="{94E4D846-3AFC-4F86-8C35-24B0542A269D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42" creationId="{98E79BE4-34FE-485A-98A5-92CE8F7C4743}"/>
          </ac:spMkLst>
        </pc:spChg>
        <pc:spChg chg="add del">
          <ac:chgData name="Alex Souza" userId="4abefd9ff5146cd9" providerId="Windows Live" clId="Web-{228A25C1-1923-4EB7-B79E-D0EEC5085E33}" dt="2020-07-14T23:03:29.236" v="104"/>
          <ac:spMkLst>
            <pc:docMk/>
            <pc:sldMk cId="3038173276" sldId="265"/>
            <ac:spMk id="43" creationId="{4F981527-1C7E-4847-B180-945BFB1A8D73}"/>
          </ac:spMkLst>
        </pc:spChg>
        <pc:spChg chg="add del">
          <ac:chgData name="Alex Souza" userId="4abefd9ff5146cd9" providerId="Windows Live" clId="Web-{228A25C1-1923-4EB7-B79E-D0EEC5085E33}" dt="2020-07-14T23:02:02.499" v="100"/>
          <ac:spMkLst>
            <pc:docMk/>
            <pc:sldMk cId="3038173276" sldId="265"/>
            <ac:spMk id="44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03:29.236" v="104"/>
          <ac:spMkLst>
            <pc:docMk/>
            <pc:sldMk cId="3038173276" sldId="265"/>
            <ac:spMk id="45" creationId="{55D4142C-5077-457F-A6AD-3FECFDB39685}"/>
          </ac:spMkLst>
        </pc:spChg>
        <pc:spChg chg="add del">
          <ac:chgData name="Alex Souza" userId="4abefd9ff5146cd9" providerId="Windows Live" clId="Web-{228A25C1-1923-4EB7-B79E-D0EEC5085E33}" dt="2020-07-14T23:03:29.236" v="104"/>
          <ac:spMkLst>
            <pc:docMk/>
            <pc:sldMk cId="3038173276" sldId="265"/>
            <ac:spMk id="46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03:29.236" v="104"/>
          <ac:spMkLst>
            <pc:docMk/>
            <pc:sldMk cId="3038173276" sldId="265"/>
            <ac:spMk id="47" creationId="{7A070292-9F97-4C40-878D-3F69F77DE2C6}"/>
          </ac:spMkLst>
        </pc:spChg>
        <pc:spChg chg="add del">
          <ac:chgData name="Alex Souza" userId="4abefd9ff5146cd9" providerId="Windows Live" clId="Web-{228A25C1-1923-4EB7-B79E-D0EEC5085E33}" dt="2020-07-14T23:03:50.971" v="106"/>
          <ac:spMkLst>
            <pc:docMk/>
            <pc:sldMk cId="3038173276" sldId="265"/>
            <ac:spMk id="48" creationId="{8FC9BE17-9A7B-462D-AE50-3D8777387304}"/>
          </ac:spMkLst>
        </pc:spChg>
        <pc:spChg chg="add del">
          <ac:chgData name="Alex Souza" userId="4abefd9ff5146cd9" providerId="Windows Live" clId="Web-{228A25C1-1923-4EB7-B79E-D0EEC5085E33}" dt="2020-07-14T23:03:50.971" v="106"/>
          <ac:spMkLst>
            <pc:docMk/>
            <pc:sldMk cId="3038173276" sldId="265"/>
            <ac:spMk id="49" creationId="{3EBE8569-6AEC-4B8C-8D53-2DE337CDBA65}"/>
          </ac:spMkLst>
        </pc:spChg>
        <pc:spChg chg="add del">
          <ac:chgData name="Alex Souza" userId="4abefd9ff5146cd9" providerId="Windows Live" clId="Web-{228A25C1-1923-4EB7-B79E-D0EEC5085E33}" dt="2020-07-14T23:03:50.971" v="106"/>
          <ac:spMkLst>
            <pc:docMk/>
            <pc:sldMk cId="3038173276" sldId="265"/>
            <ac:spMk id="50" creationId="{55D4142C-5077-457F-A6AD-3FECFDB39685}"/>
          </ac:spMkLst>
        </pc:spChg>
        <pc:spChg chg="add del">
          <ac:chgData name="Alex Souza" userId="4abefd9ff5146cd9" providerId="Windows Live" clId="Web-{228A25C1-1923-4EB7-B79E-D0EEC5085E33}" dt="2020-07-14T23:03:50.971" v="106"/>
          <ac:spMkLst>
            <pc:docMk/>
            <pc:sldMk cId="3038173276" sldId="265"/>
            <ac:spMk id="51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03:50.971" v="106"/>
          <ac:spMkLst>
            <pc:docMk/>
            <pc:sldMk cId="3038173276" sldId="265"/>
            <ac:spMk id="52" creationId="{7D7D1B62-87CC-452B-A818-CC328FF5C8FF}"/>
          </ac:spMkLst>
        </pc:spChg>
        <pc:spChg chg="add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53" creationId="{50E4C519-FBE9-4ABE-A8F9-C2CBE326932F}"/>
          </ac:spMkLst>
        </pc:spChg>
        <pc:spChg chg="add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54" creationId="{80EC29FB-299E-49F3-8C7B-01199632A30F}"/>
          </ac:spMkLst>
        </pc:spChg>
        <pc:spChg chg="add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55" creationId="{C29A2522-B27A-45C5-897B-79A1407D159A}"/>
          </ac:spMkLst>
        </pc:spChg>
        <pc:spChg chg="add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56" creationId="{98E79BE4-34FE-485A-98A5-92CE8F7C4743}"/>
          </ac:spMkLst>
        </pc:spChg>
        <pc:spChg chg="add">
          <ac:chgData name="Alex Souza" userId="4abefd9ff5146cd9" providerId="Windows Live" clId="Web-{228A25C1-1923-4EB7-B79E-D0EEC5085E33}" dt="2020-07-14T23:03:51.003" v="107"/>
          <ac:spMkLst>
            <pc:docMk/>
            <pc:sldMk cId="3038173276" sldId="265"/>
            <ac:spMk id="57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04:01.004" v="108"/>
          <ac:spMkLst>
            <pc:docMk/>
            <pc:sldMk cId="3038173276" sldId="265"/>
            <ac:spMk id="58" creationId="{A2481C55-FCDC-4910-A7C6-E11094139688}"/>
          </ac:spMkLst>
        </pc:spChg>
        <pc:picChg chg="mod">
          <ac:chgData name="Alex Souza" userId="4abefd9ff5146cd9" providerId="Windows Live" clId="Web-{228A25C1-1923-4EB7-B79E-D0EEC5085E33}" dt="2020-07-14T23:03:51.003" v="107"/>
          <ac:picMkLst>
            <pc:docMk/>
            <pc:sldMk cId="3038173276" sldId="265"/>
            <ac:picMk id="4" creationId="{51EF0075-1289-4A2B-811B-9F0A2BAD5F86}"/>
          </ac:picMkLst>
        </pc:picChg>
      </pc:sldChg>
      <pc:sldChg chg="addSp delSp modSp mod setBg">
        <pc:chgData name="Alex Souza" userId="4abefd9ff5146cd9" providerId="Windows Live" clId="Web-{228A25C1-1923-4EB7-B79E-D0EEC5085E33}" dt="2020-07-15T18:44:55.725" v="1929"/>
        <pc:sldMkLst>
          <pc:docMk/>
          <pc:sldMk cId="2852768393" sldId="267"/>
        </pc:sldMkLst>
        <pc:spChg chg="mod">
          <ac:chgData name="Alex Souza" userId="4abefd9ff5146cd9" providerId="Windows Live" clId="Web-{228A25C1-1923-4EB7-B79E-D0EEC5085E33}" dt="2020-07-15T18:44:55.725" v="1929"/>
          <ac:spMkLst>
            <pc:docMk/>
            <pc:sldMk cId="2852768393" sldId="267"/>
            <ac:spMk id="2" creationId="{87E15C3A-14CB-4188-A0F3-EC408EF921E2}"/>
          </ac:spMkLst>
        </pc:spChg>
        <pc:spChg chg="add del mod">
          <ac:chgData name="Alex Souza" userId="4abefd9ff5146cd9" providerId="Windows Live" clId="Web-{228A25C1-1923-4EB7-B79E-D0EEC5085E33}" dt="2020-07-15T18:44:55.725" v="1929"/>
          <ac:spMkLst>
            <pc:docMk/>
            <pc:sldMk cId="2852768393" sldId="267"/>
            <ac:spMk id="3" creationId="{4AC06E9C-33EA-4C27-854F-198277591C8A}"/>
          </ac:spMkLst>
        </pc:spChg>
        <pc:spChg chg="add del">
          <ac:chgData name="Alex Souza" userId="4abefd9ff5146cd9" providerId="Windows Live" clId="Web-{228A25C1-1923-4EB7-B79E-D0EEC5085E33}" dt="2020-07-15T18:44:55.725" v="1929"/>
          <ac:spMkLst>
            <pc:docMk/>
            <pc:sldMk cId="2852768393" sldId="267"/>
            <ac:spMk id="9" creationId="{53B021B3-DE93-4AB7-8A18-CF5F1CED88B8}"/>
          </ac:spMkLst>
        </pc:spChg>
        <pc:spChg chg="add del">
          <ac:chgData name="Alex Souza" userId="4abefd9ff5146cd9" providerId="Windows Live" clId="Web-{228A25C1-1923-4EB7-B79E-D0EEC5085E33}" dt="2020-07-15T18:44:55.725" v="1929"/>
          <ac:spMkLst>
            <pc:docMk/>
            <pc:sldMk cId="2852768393" sldId="267"/>
            <ac:spMk id="11" creationId="{52D502E5-F6B4-4D58-B4AE-FC466FF15EE8}"/>
          </ac:spMkLst>
        </pc:spChg>
        <pc:spChg chg="add del">
          <ac:chgData name="Alex Souza" userId="4abefd9ff5146cd9" providerId="Windows Live" clId="Web-{228A25C1-1923-4EB7-B79E-D0EEC5085E33}" dt="2020-07-15T18:44:55.725" v="1929"/>
          <ac:spMkLst>
            <pc:docMk/>
            <pc:sldMk cId="2852768393" sldId="267"/>
            <ac:spMk id="13" creationId="{9DECDBF4-02B6-4BB4-B65B-B8107AD6A9E8}"/>
          </ac:spMkLst>
        </pc:spChg>
        <pc:graphicFrameChg chg="add del">
          <ac:chgData name="Alex Souza" userId="4abefd9ff5146cd9" providerId="Windows Live" clId="Web-{228A25C1-1923-4EB7-B79E-D0EEC5085E33}" dt="2020-07-15T18:44:55.725" v="1929"/>
          <ac:graphicFrameMkLst>
            <pc:docMk/>
            <pc:sldMk cId="2852768393" sldId="267"/>
            <ac:graphicFrameMk id="5" creationId="{321EC9E9-40ED-49D7-B8DF-F0B58126690F}"/>
          </ac:graphicFrameMkLst>
        </pc:graphicFrameChg>
      </pc:sldChg>
      <pc:sldChg chg="del">
        <pc:chgData name="Alex Souza" userId="4abefd9ff5146cd9" providerId="Windows Live" clId="Web-{228A25C1-1923-4EB7-B79E-D0EEC5085E33}" dt="2020-07-15T18:30:21.726" v="1830"/>
        <pc:sldMkLst>
          <pc:docMk/>
          <pc:sldMk cId="4112803035" sldId="268"/>
        </pc:sldMkLst>
      </pc:sldChg>
      <pc:sldChg chg="modSp">
        <pc:chgData name="Alex Souza" userId="4abefd9ff5146cd9" providerId="Windows Live" clId="Web-{228A25C1-1923-4EB7-B79E-D0EEC5085E33}" dt="2020-07-15T18:30:56.805" v="1849" actId="20577"/>
        <pc:sldMkLst>
          <pc:docMk/>
          <pc:sldMk cId="2169414829" sldId="269"/>
        </pc:sldMkLst>
        <pc:spChg chg="mod">
          <ac:chgData name="Alex Souza" userId="4abefd9ff5146cd9" providerId="Windows Live" clId="Web-{228A25C1-1923-4EB7-B79E-D0EEC5085E33}" dt="2020-07-15T18:30:56.805" v="1849" actId="20577"/>
          <ac:spMkLst>
            <pc:docMk/>
            <pc:sldMk cId="2169414829" sldId="269"/>
            <ac:spMk id="3" creationId="{4AC06E9C-33EA-4C27-854F-198277591C8A}"/>
          </ac:spMkLst>
        </pc:spChg>
      </pc:sldChg>
      <pc:sldChg chg="addSp delSp modSp">
        <pc:chgData name="Alex Souza" userId="4abefd9ff5146cd9" providerId="Windows Live" clId="Web-{228A25C1-1923-4EB7-B79E-D0EEC5085E33}" dt="2020-07-14T23:09:01.342" v="178" actId="14100"/>
        <pc:sldMkLst>
          <pc:docMk/>
          <pc:sldMk cId="3825476614" sldId="312"/>
        </pc:sldMkLst>
        <pc:spChg chg="mod">
          <ac:chgData name="Alex Souza" userId="4abefd9ff5146cd9" providerId="Windows Live" clId="Web-{228A25C1-1923-4EB7-B79E-D0EEC5085E33}" dt="2020-07-14T23:09:01.342" v="178" actId="14100"/>
          <ac:spMkLst>
            <pc:docMk/>
            <pc:sldMk cId="3825476614" sldId="312"/>
            <ac:spMk id="2" creationId="{46F368B5-7569-43FB-87F9-3DF58A2986EA}"/>
          </ac:spMkLst>
        </pc:spChg>
        <pc:spChg chg="del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9" creationId="{8D06CE56-3881-4ADA-8CEF-D18B02C242A3}"/>
          </ac:spMkLst>
        </pc:spChg>
        <pc:spChg chg="del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11" creationId="{79F3C543-62EC-4433-9C93-A2CD8764E9B4}"/>
          </ac:spMkLst>
        </pc:spChg>
        <pc:spChg chg="del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13" creationId="{526E0BFB-CDF1-4990-8C11-AC849311E0A8}"/>
          </ac:spMkLst>
        </pc:spChg>
        <pc:spChg chg="del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15" creationId="{6069A1F8-9BEB-4786-9694-FC48B2D75D21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20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22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24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26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28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08:51.997" v="176"/>
          <ac:spMkLst>
            <pc:docMk/>
            <pc:sldMk cId="3825476614" sldId="312"/>
            <ac:spMk id="30" creationId="{08C9B587-E65E-4B52-B37C-ABEBB6E87928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09:08.014" v="179"/>
        <pc:sldMkLst>
          <pc:docMk/>
          <pc:sldMk cId="1262414230" sldId="314"/>
        </pc:sldMkLst>
        <pc:spChg chg="mod or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" creationId="{EA913810-AEAE-4EA0-A7FE-A5C11A2458E1}"/>
          </ac:spMkLst>
        </pc:spChg>
        <pc:spChg chg="del">
          <ac:chgData name="Alex Souza" userId="4abefd9ff5146cd9" providerId="Windows Live" clId="Web-{228A25C1-1923-4EB7-B79E-D0EEC5085E33}" dt="2020-07-14T22:48:40.530" v="13"/>
          <ac:spMkLst>
            <pc:docMk/>
            <pc:sldMk cId="1262414230" sldId="314"/>
            <ac:spMk id="3" creationId="{8EE033CB-33E3-4ABF-A652-E4BFB465297B}"/>
          </ac:spMkLst>
        </pc:spChg>
        <pc:spChg chg="add del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9" creationId="{8D06CE56-3881-4ADA-8CEF-D18B02C242A3}"/>
          </ac:spMkLst>
        </pc:spChg>
        <pc:spChg chg="add del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11" creationId="{79F3C543-62EC-4433-9C93-A2CD8764E9B4}"/>
          </ac:spMkLst>
        </pc:spChg>
        <pc:spChg chg="add del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13" creationId="{0671A8AE-40A1-4631-A6B8-581AFF065482}"/>
          </ac:spMkLst>
        </pc:spChg>
        <pc:spChg chg="add del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0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2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4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6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28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09:08.014" v="179"/>
          <ac:spMkLst>
            <pc:docMk/>
            <pc:sldMk cId="1262414230" sldId="314"/>
            <ac:spMk id="30" creationId="{08C9B587-E65E-4B52-B37C-ABEBB6E87928}"/>
          </ac:spMkLst>
        </pc:spChg>
        <pc:picChg chg="add mod">
          <ac:chgData name="Alex Souza" userId="4abefd9ff5146cd9" providerId="Windows Live" clId="Web-{228A25C1-1923-4EB7-B79E-D0EEC5085E33}" dt="2020-07-14T22:50:05.891" v="16"/>
          <ac:picMkLst>
            <pc:docMk/>
            <pc:sldMk cId="1262414230" sldId="314"/>
            <ac:picMk id="4" creationId="{2BDA87FF-1316-4E0A-9089-D41BD506B81E}"/>
          </ac:picMkLst>
        </pc:picChg>
      </pc:sldChg>
      <pc:sldChg chg="modSp new">
        <pc:chgData name="Alex Souza" userId="4abefd9ff5146cd9" providerId="Windows Live" clId="Web-{228A25C1-1923-4EB7-B79E-D0EEC5085E33}" dt="2020-07-14T22:52:35.706" v="48" actId="20577"/>
        <pc:sldMkLst>
          <pc:docMk/>
          <pc:sldMk cId="3895980346" sldId="315"/>
        </pc:sldMkLst>
        <pc:spChg chg="mod">
          <ac:chgData name="Alex Souza" userId="4abefd9ff5146cd9" providerId="Windows Live" clId="Web-{228A25C1-1923-4EB7-B79E-D0EEC5085E33}" dt="2020-07-14T22:52:35.706" v="48" actId="20577"/>
          <ac:spMkLst>
            <pc:docMk/>
            <pc:sldMk cId="3895980346" sldId="315"/>
            <ac:spMk id="2" creationId="{0EA2B831-C5A5-4CFC-AD6B-EB400F2AFAB3}"/>
          </ac:spMkLst>
        </pc:spChg>
        <pc:spChg chg="mod">
          <ac:chgData name="Alex Souza" userId="4abefd9ff5146cd9" providerId="Windows Live" clId="Web-{228A25C1-1923-4EB7-B79E-D0EEC5085E33}" dt="2020-07-14T22:52:07.940" v="20" actId="20577"/>
          <ac:spMkLst>
            <pc:docMk/>
            <pc:sldMk cId="3895980346" sldId="315"/>
            <ac:spMk id="3" creationId="{A460BCF3-2499-44D3-ABD0-D6F9385E9363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2:53:43.238" v="56"/>
        <pc:sldMkLst>
          <pc:docMk/>
          <pc:sldMk cId="2049646721" sldId="316"/>
        </pc:sldMkLst>
        <pc:spChg chg="mod or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2" creationId="{ACBDD361-A41C-428C-BE48-97870259D36D}"/>
          </ac:spMkLst>
        </pc:spChg>
        <pc:spChg chg="del">
          <ac:chgData name="Alex Souza" userId="4abefd9ff5146cd9" providerId="Windows Live" clId="Web-{228A25C1-1923-4EB7-B79E-D0EEC5085E33}" dt="2020-07-14T22:53:12.066" v="55"/>
          <ac:spMkLst>
            <pc:docMk/>
            <pc:sldMk cId="2049646721" sldId="316"/>
            <ac:spMk id="3" creationId="{624628DB-419E-43D3-9FFB-5FB140FACD81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2:53:43.238" v="56"/>
          <ac:spMkLst>
            <pc:docMk/>
            <pc:sldMk cId="2049646721" sldId="316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2:53:43.238" v="56"/>
          <ac:picMkLst>
            <pc:docMk/>
            <pc:sldMk cId="2049646721" sldId="316"/>
            <ac:picMk id="4" creationId="{0F04AB97-2EC3-4098-B7F1-A88A2C290794}"/>
          </ac:picMkLst>
        </pc:picChg>
      </pc:sldChg>
      <pc:sldChg chg="addSp delSp modSp new mod setBg">
        <pc:chgData name="Alex Souza" userId="4abefd9ff5146cd9" providerId="Windows Live" clId="Web-{228A25C1-1923-4EB7-B79E-D0EEC5085E33}" dt="2020-07-14T23:00:47.419" v="98"/>
        <pc:sldMkLst>
          <pc:docMk/>
          <pc:sldMk cId="2743110588" sldId="317"/>
        </pc:sldMkLst>
        <pc:spChg chg="mo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2" creationId="{EB18A4AB-A0F9-4FA3-970C-772CCC5BDC97}"/>
          </ac:spMkLst>
        </pc:spChg>
        <pc:spChg chg="mo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3" creationId="{D7CC1B20-ECAB-43B5-BD0D-25397A847424}"/>
          </ac:spMkLst>
        </pc:spChg>
        <pc:spChg chg="add del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8" creationId="{CBB2B1F0-0DD6-4744-9A46-7A344FB48E40}"/>
          </ac:spMkLst>
        </pc:spChg>
        <pc:spChg chg="add del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10" creationId="{7A0B5DEA-ADF6-4BA5-9307-147F0A4685A0}"/>
          </ac:spMkLst>
        </pc:spChg>
        <pc:spChg chg="add del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12" creationId="{9DECDBF4-02B6-4BB4-B65B-B8107AD6A9E8}"/>
          </ac:spMkLst>
        </pc:spChg>
        <pc:spChg chg="ad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17" creationId="{1C799903-48D5-4A31-A1A2-541072D9771E}"/>
          </ac:spMkLst>
        </pc:spChg>
        <pc:spChg chg="ad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19" creationId="{8EFFF109-FC58-4FD3-BE05-9775A1310F55}"/>
          </ac:spMkLst>
        </pc:spChg>
        <pc:spChg chg="ad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21" creationId="{E1B96AD6-92A9-4273-A62B-96A1C3E0BA95}"/>
          </ac:spMkLst>
        </pc:spChg>
        <pc:spChg chg="add">
          <ac:chgData name="Alex Souza" userId="4abefd9ff5146cd9" providerId="Windows Live" clId="Web-{228A25C1-1923-4EB7-B79E-D0EEC5085E33}" dt="2020-07-14T23:00:47.419" v="98"/>
          <ac:spMkLst>
            <pc:docMk/>
            <pc:sldMk cId="2743110588" sldId="317"/>
            <ac:spMk id="23" creationId="{463EEC44-1BA3-44ED-81FC-A644B04B2A44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05:13.115" v="118"/>
        <pc:sldMkLst>
          <pc:docMk/>
          <pc:sldMk cId="1890817025" sldId="318"/>
        </pc:sldMkLst>
        <pc:spChg chg="mo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2" creationId="{BAEC13AD-05F2-47B0-8C69-25A993DC8292}"/>
          </ac:spMkLst>
        </pc:spChg>
        <pc:spChg chg="mo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3" creationId="{1A24A516-13E1-40A7-AA00-DFDF34C7D38C}"/>
          </ac:spMkLst>
        </pc:spChg>
        <pc:spChg chg="add del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8" creationId="{801B3EC0-C865-4E52-A0F6-CB02B29A45FF}"/>
          </ac:spMkLst>
        </pc:spChg>
        <pc:spChg chg="add del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10" creationId="{066346BE-FDB4-4772-A696-0719490ABD64}"/>
          </ac:spMkLst>
        </pc:spChg>
        <pc:spChg chg="add del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12" creationId="{FB92FFCE-0C90-454E-AA25-D4EE9A6C39C5}"/>
          </ac:spMkLst>
        </pc:spChg>
        <pc:spChg chg="ad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17" creationId="{1C799903-48D5-4A31-A1A2-541072D9771E}"/>
          </ac:spMkLst>
        </pc:spChg>
        <pc:spChg chg="ad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19" creationId="{8EFFF109-FC58-4FD3-BE05-9775A1310F55}"/>
          </ac:spMkLst>
        </pc:spChg>
        <pc:spChg chg="ad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21" creationId="{E1B96AD6-92A9-4273-A62B-96A1C3E0BA95}"/>
          </ac:spMkLst>
        </pc:spChg>
        <pc:spChg chg="add">
          <ac:chgData name="Alex Souza" userId="4abefd9ff5146cd9" providerId="Windows Live" clId="Web-{228A25C1-1923-4EB7-B79E-D0EEC5085E33}" dt="2020-07-14T23:05:13.115" v="118"/>
          <ac:spMkLst>
            <pc:docMk/>
            <pc:sldMk cId="1890817025" sldId="318"/>
            <ac:spMk id="23" creationId="{463EEC44-1BA3-44ED-81FC-A644B04B2A44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06:40.634" v="125"/>
        <pc:sldMkLst>
          <pc:docMk/>
          <pc:sldMk cId="1116105365" sldId="319"/>
        </pc:sldMkLst>
        <pc:spChg chg="mod or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2" creationId="{9F68DFD2-B6D8-47BA-95D9-E9307811C484}"/>
          </ac:spMkLst>
        </pc:spChg>
        <pc:spChg chg="del">
          <ac:chgData name="Alex Souza" userId="4abefd9ff5146cd9" providerId="Windows Live" clId="Web-{228A25C1-1923-4EB7-B79E-D0EEC5085E33}" dt="2020-07-14T23:05:51.757" v="124"/>
          <ac:spMkLst>
            <pc:docMk/>
            <pc:sldMk cId="1116105365" sldId="319"/>
            <ac:spMk id="3" creationId="{6836D308-47AC-45D3-9E43-391F48D9E7B5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06:40.634" v="125"/>
          <ac:spMkLst>
            <pc:docMk/>
            <pc:sldMk cId="1116105365" sldId="319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3:06:40.634" v="125"/>
          <ac:picMkLst>
            <pc:docMk/>
            <pc:sldMk cId="1116105365" sldId="319"/>
            <ac:picMk id="4" creationId="{24D9FB4B-2E37-4F83-B7A9-A3154568F2B3}"/>
          </ac:picMkLst>
        </pc:picChg>
      </pc:sldChg>
      <pc:sldChg chg="modSp new">
        <pc:chgData name="Alex Souza" userId="4abefd9ff5146cd9" providerId="Windows Live" clId="Web-{228A25C1-1923-4EB7-B79E-D0EEC5085E33}" dt="2020-07-14T23:07:59.761" v="174" actId="20577"/>
        <pc:sldMkLst>
          <pc:docMk/>
          <pc:sldMk cId="2702382407" sldId="320"/>
        </pc:sldMkLst>
        <pc:spChg chg="mod">
          <ac:chgData name="Alex Souza" userId="4abefd9ff5146cd9" providerId="Windows Live" clId="Web-{228A25C1-1923-4EB7-B79E-D0EEC5085E33}" dt="2020-07-14T23:07:55.089" v="171" actId="20577"/>
          <ac:spMkLst>
            <pc:docMk/>
            <pc:sldMk cId="2702382407" sldId="320"/>
            <ac:spMk id="2" creationId="{065977A1-29B9-48BA-BF82-AAFD2B6BD1B1}"/>
          </ac:spMkLst>
        </pc:spChg>
        <pc:spChg chg="mod">
          <ac:chgData name="Alex Souza" userId="4abefd9ff5146cd9" providerId="Windows Live" clId="Web-{228A25C1-1923-4EB7-B79E-D0EEC5085E33}" dt="2020-07-14T23:07:59.761" v="174" actId="20577"/>
          <ac:spMkLst>
            <pc:docMk/>
            <pc:sldMk cId="2702382407" sldId="320"/>
            <ac:spMk id="3" creationId="{5667C0AA-4D44-46CC-849C-FC62C03C3436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14:11.148" v="253"/>
        <pc:sldMkLst>
          <pc:docMk/>
          <pc:sldMk cId="1616412608" sldId="321"/>
        </pc:sldMkLst>
        <pc:spChg chg="mod or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2" creationId="{68DDB922-27BF-4D20-BAD2-BFD56091E651}"/>
          </ac:spMkLst>
        </pc:spChg>
        <pc:spChg chg="del">
          <ac:chgData name="Alex Souza" userId="4abefd9ff5146cd9" providerId="Windows Live" clId="Web-{228A25C1-1923-4EB7-B79E-D0EEC5085E33}" dt="2020-07-14T23:13:50.273" v="252"/>
          <ac:spMkLst>
            <pc:docMk/>
            <pc:sldMk cId="1616412608" sldId="321"/>
            <ac:spMk id="3" creationId="{26792F7F-0AED-4D89-B363-C64E013BB344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14:11.148" v="253"/>
          <ac:spMkLst>
            <pc:docMk/>
            <pc:sldMk cId="1616412608" sldId="321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3:14:11.148" v="253"/>
          <ac:picMkLst>
            <pc:docMk/>
            <pc:sldMk cId="1616412608" sldId="321"/>
            <ac:picMk id="4" creationId="{D324238A-F8C0-4B22-A4AF-F2E9B9FAB2C6}"/>
          </ac:picMkLst>
        </pc:picChg>
      </pc:sldChg>
      <pc:sldChg chg="new del">
        <pc:chgData name="Alex Souza" userId="4abefd9ff5146cd9" providerId="Windows Live" clId="Web-{228A25C1-1923-4EB7-B79E-D0EEC5085E33}" dt="2020-07-14T23:12:36.583" v="181"/>
        <pc:sldMkLst>
          <pc:docMk/>
          <pc:sldMk cId="2175185450" sldId="321"/>
        </pc:sldMkLst>
      </pc:sldChg>
      <pc:sldChg chg="addSp delSp modSp new mod setBg">
        <pc:chgData name="Alex Souza" userId="4abefd9ff5146cd9" providerId="Windows Live" clId="Web-{228A25C1-1923-4EB7-B79E-D0EEC5085E33}" dt="2020-07-14T23:17:28.124" v="297"/>
        <pc:sldMkLst>
          <pc:docMk/>
          <pc:sldMk cId="1452644814" sldId="322"/>
        </pc:sldMkLst>
        <pc:spChg chg="mod">
          <ac:chgData name="Alex Souza" userId="4abefd9ff5146cd9" providerId="Windows Live" clId="Web-{228A25C1-1923-4EB7-B79E-D0EEC5085E33}" dt="2020-07-14T23:16:17.028" v="292"/>
          <ac:spMkLst>
            <pc:docMk/>
            <pc:sldMk cId="1452644814" sldId="322"/>
            <ac:spMk id="2" creationId="{053E4083-DE95-49CC-9831-47837F859333}"/>
          </ac:spMkLst>
        </pc:spChg>
        <pc:spChg chg="del mod">
          <ac:chgData name="Alex Souza" userId="4abefd9ff5146cd9" providerId="Windows Live" clId="Web-{228A25C1-1923-4EB7-B79E-D0EEC5085E33}" dt="2020-07-14T23:16:17.028" v="292"/>
          <ac:spMkLst>
            <pc:docMk/>
            <pc:sldMk cId="1452644814" sldId="322"/>
            <ac:spMk id="3" creationId="{25DA1418-BF77-4349-988F-EFA4E8CDD5D6}"/>
          </ac:spMkLst>
        </pc:spChg>
        <pc:spChg chg="add del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9" creationId="{81E1224E-6618-482E-BE87-321A7FC1CDE8}"/>
          </ac:spMkLst>
        </pc:spChg>
        <pc:spChg chg="add del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11" creationId="{066346BE-FDB4-4772-A696-0719490ABD64}"/>
          </ac:spMkLst>
        </pc:spChg>
        <pc:spChg chg="add del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13" creationId="{FB92FFCE-0C90-454E-AA25-D4EE9A6C39C5}"/>
          </ac:spMkLst>
        </pc:spChg>
        <pc:spChg chg="add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18" creationId="{726908CC-6AC4-4222-8250-B90B6072E8AC}"/>
          </ac:spMkLst>
        </pc:spChg>
        <pc:spChg chg="add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20" creationId="{F2F606D8-696E-4B76-BB10-43672AA1475A}"/>
          </ac:spMkLst>
        </pc:spChg>
        <pc:spChg chg="add">
          <ac:chgData name="Alex Souza" userId="4abefd9ff5146cd9" providerId="Windows Live" clId="Web-{228A25C1-1923-4EB7-B79E-D0EEC5085E33}" dt="2020-07-14T23:17:28.124" v="297"/>
          <ac:spMkLst>
            <pc:docMk/>
            <pc:sldMk cId="1452644814" sldId="322"/>
            <ac:spMk id="22" creationId="{3ABF1881-5AFD-48F9-979A-19EE2FE30A33}"/>
          </ac:spMkLst>
        </pc:spChg>
        <pc:graphicFrameChg chg="add modGraphic">
          <ac:chgData name="Alex Souza" userId="4abefd9ff5146cd9" providerId="Windows Live" clId="Web-{228A25C1-1923-4EB7-B79E-D0EEC5085E33}" dt="2020-07-14T23:16:42.903" v="296" actId="20577"/>
          <ac:graphicFrameMkLst>
            <pc:docMk/>
            <pc:sldMk cId="1452644814" sldId="322"/>
            <ac:graphicFrameMk id="5" creationId="{46CCBD65-2B4E-48B6-80E6-F0A6E7E1308E}"/>
          </ac:graphicFrameMkLst>
        </pc:graphicFrameChg>
      </pc:sldChg>
      <pc:sldChg chg="addSp delSp modSp new mod setBg">
        <pc:chgData name="Alex Souza" userId="4abefd9ff5146cd9" providerId="Windows Live" clId="Web-{228A25C1-1923-4EB7-B79E-D0EEC5085E33}" dt="2020-07-14T23:18:41.673" v="304"/>
        <pc:sldMkLst>
          <pc:docMk/>
          <pc:sldMk cId="2814172064" sldId="323"/>
        </pc:sldMkLst>
        <pc:spChg chg="mod or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2" creationId="{BD7B126F-DB10-46F2-AA14-31335379EE20}"/>
          </ac:spMkLst>
        </pc:spChg>
        <pc:spChg chg="del">
          <ac:chgData name="Alex Souza" userId="4abefd9ff5146cd9" providerId="Windows Live" clId="Web-{228A25C1-1923-4EB7-B79E-D0EEC5085E33}" dt="2020-07-14T23:18:36.376" v="303"/>
          <ac:spMkLst>
            <pc:docMk/>
            <pc:sldMk cId="2814172064" sldId="323"/>
            <ac:spMk id="3" creationId="{16025D4C-033C-4312-9E8D-B19D80D07FB2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18:41.673" v="304"/>
          <ac:spMkLst>
            <pc:docMk/>
            <pc:sldMk cId="2814172064" sldId="323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3:18:41.673" v="304"/>
          <ac:picMkLst>
            <pc:docMk/>
            <pc:sldMk cId="2814172064" sldId="323"/>
            <ac:picMk id="4" creationId="{E1C92ECF-12F9-46AA-BB83-9D5AFBEEC7CA}"/>
          </ac:picMkLst>
        </pc:picChg>
      </pc:sldChg>
      <pc:sldChg chg="modSp new">
        <pc:chgData name="Alex Souza" userId="4abefd9ff5146cd9" providerId="Windows Live" clId="Web-{228A25C1-1923-4EB7-B79E-D0EEC5085E33}" dt="2020-07-14T23:20:28.942" v="372" actId="20577"/>
        <pc:sldMkLst>
          <pc:docMk/>
          <pc:sldMk cId="3108626157" sldId="324"/>
        </pc:sldMkLst>
        <pc:spChg chg="mod">
          <ac:chgData name="Alex Souza" userId="4abefd9ff5146cd9" providerId="Windows Live" clId="Web-{228A25C1-1923-4EB7-B79E-D0EEC5085E33}" dt="2020-07-14T23:20:28.942" v="372" actId="20577"/>
          <ac:spMkLst>
            <pc:docMk/>
            <pc:sldMk cId="3108626157" sldId="324"/>
            <ac:spMk id="2" creationId="{32AE8FCF-4413-4D2B-8EBB-2DBD261F9868}"/>
          </ac:spMkLst>
        </pc:spChg>
        <pc:spChg chg="mod">
          <ac:chgData name="Alex Souza" userId="4abefd9ff5146cd9" providerId="Windows Live" clId="Web-{228A25C1-1923-4EB7-B79E-D0EEC5085E33}" dt="2020-07-14T23:19:45.550" v="312" actId="20577"/>
          <ac:spMkLst>
            <pc:docMk/>
            <pc:sldMk cId="3108626157" sldId="324"/>
            <ac:spMk id="3" creationId="{DC650B50-CA55-4ABE-AF0E-A36D2D50ABE2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23:05.511" v="391" actId="20577"/>
        <pc:sldMkLst>
          <pc:docMk/>
          <pc:sldMk cId="1188139975" sldId="325"/>
        </pc:sldMkLst>
        <pc:spChg chg="mod">
          <ac:chgData name="Alex Souza" userId="4abefd9ff5146cd9" providerId="Windows Live" clId="Web-{228A25C1-1923-4EB7-B79E-D0EEC5085E33}" dt="2020-07-14T23:23:05.511" v="391" actId="20577"/>
          <ac:spMkLst>
            <pc:docMk/>
            <pc:sldMk cId="1188139975" sldId="325"/>
            <ac:spMk id="2" creationId="{63431084-C65D-4E13-9B5F-B233BFA39B5E}"/>
          </ac:spMkLst>
        </pc:spChg>
        <pc:spChg chg="del">
          <ac:chgData name="Alex Souza" userId="4abefd9ff5146cd9" providerId="Windows Live" clId="Web-{228A25C1-1923-4EB7-B79E-D0EEC5085E33}" dt="2020-07-14T23:21:37.429" v="379"/>
          <ac:spMkLst>
            <pc:docMk/>
            <pc:sldMk cId="1188139975" sldId="325"/>
            <ac:spMk id="3" creationId="{A7E52AA3-69A7-4D17-B400-8CCB96A8FFAA}"/>
          </ac:spMkLst>
        </pc:spChg>
        <pc:spChg chg="add">
          <ac:chgData name="Alex Souza" userId="4abefd9ff5146cd9" providerId="Windows Live" clId="Web-{228A25C1-1923-4EB7-B79E-D0EEC5085E33}" dt="2020-07-14T23:22:12.072" v="385"/>
          <ac:spMkLst>
            <pc:docMk/>
            <pc:sldMk cId="1188139975" sldId="325"/>
            <ac:spMk id="6" creationId="{0288C6B4-AFC3-407F-A595-EFFD38D4CCAF}"/>
          </ac:spMkLst>
        </pc:spChg>
        <pc:spChg chg="add">
          <ac:chgData name="Alex Souza" userId="4abefd9ff5146cd9" providerId="Windows Live" clId="Web-{228A25C1-1923-4EB7-B79E-D0EEC5085E33}" dt="2020-07-14T23:22:12.072" v="385"/>
          <ac:spMkLst>
            <pc:docMk/>
            <pc:sldMk cId="1188139975" sldId="325"/>
            <ac:spMk id="7" creationId="{CF236821-17FE-429B-8D2C-08E13A64EA40}"/>
          </ac:spMkLst>
        </pc:spChg>
        <pc:spChg chg="add del">
          <ac:chgData name="Alex Souza" userId="4abefd9ff5146cd9" providerId="Windows Live" clId="Web-{228A25C1-1923-4EB7-B79E-D0EEC5085E33}" dt="2020-07-14T23:22:19.150" v="386"/>
          <ac:spMkLst>
            <pc:docMk/>
            <pc:sldMk cId="1188139975" sldId="325"/>
            <ac:spMk id="8" creationId="{15AF2F37-425A-4603-87B9-19D989980CCE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22:12.072" v="385"/>
          <ac:spMkLst>
            <pc:docMk/>
            <pc:sldMk cId="1188139975" sldId="325"/>
            <ac:spMk id="10" creationId="{C0BDBCD2-E081-43AB-9119-C55465E59757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22:12.072" v="385"/>
          <ac:spMkLst>
            <pc:docMk/>
            <pc:sldMk cId="1188139975" sldId="325"/>
            <ac:spMk id="12" creationId="{98E79BE4-34FE-485A-98A5-92CE8F7C4743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13" creationId="{5DCB5928-DC7D-4612-9922-441966E15627}"/>
          </ac:spMkLst>
        </pc:spChg>
        <pc:spChg chg="add">
          <ac:chgData name="Alex Souza" userId="4abefd9ff5146cd9" providerId="Windows Live" clId="Web-{228A25C1-1923-4EB7-B79E-D0EEC5085E33}" dt="2020-07-14T23:22:12.072" v="385"/>
          <ac:spMkLst>
            <pc:docMk/>
            <pc:sldMk cId="1188139975" sldId="325"/>
            <ac:spMk id="14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15" creationId="{682C1161-1736-45EC-99B7-33F3CAE9D517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17" creationId="{84D4DDB8-B68F-45B0-9F62-C4279996F672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19" creationId="{AF2F604E-43BE-4DC3-B983-E071523364F8}"/>
          </ac:spMkLst>
        </pc:spChg>
        <pc:spChg chg="add del">
          <ac:chgData name="Alex Souza" userId="4abefd9ff5146cd9" providerId="Windows Live" clId="Web-{228A25C1-1923-4EB7-B79E-D0EEC5085E33}" dt="2020-07-14T23:22:12.056" v="384"/>
          <ac:spMkLst>
            <pc:docMk/>
            <pc:sldMk cId="1188139975" sldId="325"/>
            <ac:spMk id="21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3:22:12.072" v="385"/>
          <ac:picMkLst>
            <pc:docMk/>
            <pc:sldMk cId="1188139975" sldId="325"/>
            <ac:picMk id="4" creationId="{BDBE10CB-B290-4D7D-816D-D9A07E66EBF5}"/>
          </ac:picMkLst>
        </pc:picChg>
        <pc:picChg chg="add mod">
          <ac:chgData name="Alex Souza" userId="4abefd9ff5146cd9" providerId="Windows Live" clId="Web-{228A25C1-1923-4EB7-B79E-D0EEC5085E33}" dt="2020-07-14T23:22:31.916" v="388" actId="1076"/>
          <ac:picMkLst>
            <pc:docMk/>
            <pc:sldMk cId="1188139975" sldId="325"/>
            <ac:picMk id="5" creationId="{D28125C5-BBEE-49BF-85C9-85D1ACDCDEC2}"/>
          </ac:picMkLst>
        </pc:picChg>
      </pc:sldChg>
      <pc:sldChg chg="modSp new">
        <pc:chgData name="Alex Souza" userId="4abefd9ff5146cd9" providerId="Windows Live" clId="Web-{228A25C1-1923-4EB7-B79E-D0EEC5085E33}" dt="2020-07-14T23:23:56.549" v="406" actId="20577"/>
        <pc:sldMkLst>
          <pc:docMk/>
          <pc:sldMk cId="2437919185" sldId="326"/>
        </pc:sldMkLst>
        <pc:spChg chg="mod">
          <ac:chgData name="Alex Souza" userId="4abefd9ff5146cd9" providerId="Windows Live" clId="Web-{228A25C1-1923-4EB7-B79E-D0EEC5085E33}" dt="2020-07-14T23:23:42.971" v="398" actId="20577"/>
          <ac:spMkLst>
            <pc:docMk/>
            <pc:sldMk cId="2437919185" sldId="326"/>
            <ac:spMk id="2" creationId="{B4769ED5-B1C6-4565-A4D5-9A352BB16896}"/>
          </ac:spMkLst>
        </pc:spChg>
        <pc:spChg chg="mod">
          <ac:chgData name="Alex Souza" userId="4abefd9ff5146cd9" providerId="Windows Live" clId="Web-{228A25C1-1923-4EB7-B79E-D0EEC5085E33}" dt="2020-07-14T23:23:56.549" v="406" actId="20577"/>
          <ac:spMkLst>
            <pc:docMk/>
            <pc:sldMk cId="2437919185" sldId="326"/>
            <ac:spMk id="3" creationId="{FB961836-7F15-4DDE-9DD3-C529EDC6BA54}"/>
          </ac:spMkLst>
        </pc:spChg>
      </pc:sldChg>
      <pc:sldChg chg="modSp new">
        <pc:chgData name="Alex Souza" userId="4abefd9ff5146cd9" providerId="Windows Live" clId="Web-{228A25C1-1923-4EB7-B79E-D0EEC5085E33}" dt="2020-07-14T23:25:17.396" v="426" actId="14100"/>
        <pc:sldMkLst>
          <pc:docMk/>
          <pc:sldMk cId="658609847" sldId="327"/>
        </pc:sldMkLst>
        <pc:spChg chg="mod">
          <ac:chgData name="Alex Souza" userId="4abefd9ff5146cd9" providerId="Windows Live" clId="Web-{228A25C1-1923-4EB7-B79E-D0EEC5085E33}" dt="2020-07-14T23:25:03.223" v="414" actId="20577"/>
          <ac:spMkLst>
            <pc:docMk/>
            <pc:sldMk cId="658609847" sldId="327"/>
            <ac:spMk id="2" creationId="{2DF9287D-DB6E-43DF-84BE-B259E9F82950}"/>
          </ac:spMkLst>
        </pc:spChg>
        <pc:spChg chg="mod">
          <ac:chgData name="Alex Souza" userId="4abefd9ff5146cd9" providerId="Windows Live" clId="Web-{228A25C1-1923-4EB7-B79E-D0EEC5085E33}" dt="2020-07-14T23:25:17.396" v="426" actId="14100"/>
          <ac:spMkLst>
            <pc:docMk/>
            <pc:sldMk cId="658609847" sldId="327"/>
            <ac:spMk id="3" creationId="{80C05A78-2A69-411D-9FCB-99D5D638811D}"/>
          </ac:spMkLst>
        </pc:spChg>
      </pc:sldChg>
      <pc:sldChg chg="modSp new">
        <pc:chgData name="Alex Souza" userId="4abefd9ff5146cd9" providerId="Windows Live" clId="Web-{228A25C1-1923-4EB7-B79E-D0EEC5085E33}" dt="2020-07-14T23:26:27.804" v="442" actId="20577"/>
        <pc:sldMkLst>
          <pc:docMk/>
          <pc:sldMk cId="1722690160" sldId="328"/>
        </pc:sldMkLst>
        <pc:spChg chg="mod">
          <ac:chgData name="Alex Souza" userId="4abefd9ff5146cd9" providerId="Windows Live" clId="Web-{228A25C1-1923-4EB7-B79E-D0EEC5085E33}" dt="2020-07-14T23:25:56.834" v="430" actId="20577"/>
          <ac:spMkLst>
            <pc:docMk/>
            <pc:sldMk cId="1722690160" sldId="328"/>
            <ac:spMk id="2" creationId="{C9813FAA-6FBC-4F1A-98CD-F92BEC8BC2CC}"/>
          </ac:spMkLst>
        </pc:spChg>
        <pc:spChg chg="mod">
          <ac:chgData name="Alex Souza" userId="4abefd9ff5146cd9" providerId="Windows Live" clId="Web-{228A25C1-1923-4EB7-B79E-D0EEC5085E33}" dt="2020-07-14T23:26:27.804" v="442" actId="20577"/>
          <ac:spMkLst>
            <pc:docMk/>
            <pc:sldMk cId="1722690160" sldId="328"/>
            <ac:spMk id="3" creationId="{8A88306C-0596-4D4C-897F-3CC97AA1D8BB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26:58.430" v="450"/>
        <pc:sldMkLst>
          <pc:docMk/>
          <pc:sldMk cId="2905131995" sldId="329"/>
        </pc:sldMkLst>
        <pc:spChg chg="mod or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2" creationId="{624A318F-3BB8-4E8D-A136-D31F514039E0}"/>
          </ac:spMkLst>
        </pc:spChg>
        <pc:spChg chg="del">
          <ac:chgData name="Alex Souza" userId="4abefd9ff5146cd9" providerId="Windows Live" clId="Web-{228A25C1-1923-4EB7-B79E-D0EEC5085E33}" dt="2020-07-14T23:26:53.758" v="449"/>
          <ac:spMkLst>
            <pc:docMk/>
            <pc:sldMk cId="2905131995" sldId="329"/>
            <ac:spMk id="3" creationId="{7946CD26-EA92-4265-9036-FA60B2A1FCC5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4T23:26:58.430" v="450"/>
          <ac:spMkLst>
            <pc:docMk/>
            <pc:sldMk cId="2905131995" sldId="329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4T23:26:58.430" v="450"/>
          <ac:picMkLst>
            <pc:docMk/>
            <pc:sldMk cId="2905131995" sldId="329"/>
            <ac:picMk id="4" creationId="{B981E563-E5E9-4FB7-9E1A-B62D60747534}"/>
          </ac:picMkLst>
        </pc:picChg>
      </pc:sldChg>
      <pc:sldChg chg="modSp new">
        <pc:chgData name="Alex Souza" userId="4abefd9ff5146cd9" providerId="Windows Live" clId="Web-{228A25C1-1923-4EB7-B79E-D0EEC5085E33}" dt="2020-07-14T23:28:22.870" v="475" actId="20577"/>
        <pc:sldMkLst>
          <pc:docMk/>
          <pc:sldMk cId="908863727" sldId="330"/>
        </pc:sldMkLst>
        <pc:spChg chg="mod">
          <ac:chgData name="Alex Souza" userId="4abefd9ff5146cd9" providerId="Windows Live" clId="Web-{228A25C1-1923-4EB7-B79E-D0EEC5085E33}" dt="2020-07-14T23:28:22.870" v="475" actId="20577"/>
          <ac:spMkLst>
            <pc:docMk/>
            <pc:sldMk cId="908863727" sldId="330"/>
            <ac:spMk id="2" creationId="{5BBD8FA4-7183-42A2-BAB6-CFC15A3A78CC}"/>
          </ac:spMkLst>
        </pc:spChg>
        <pc:spChg chg="mod">
          <ac:chgData name="Alex Souza" userId="4abefd9ff5146cd9" providerId="Windows Live" clId="Web-{228A25C1-1923-4EB7-B79E-D0EEC5085E33}" dt="2020-07-14T23:27:46.464" v="469" actId="20577"/>
          <ac:spMkLst>
            <pc:docMk/>
            <pc:sldMk cId="908863727" sldId="330"/>
            <ac:spMk id="3" creationId="{BBE3D626-4FCF-4869-B566-D9ED380D485B}"/>
          </ac:spMkLst>
        </pc:spChg>
      </pc:sldChg>
      <pc:sldChg chg="addSp modSp new mod setBg">
        <pc:chgData name="Alex Souza" userId="4abefd9ff5146cd9" providerId="Windows Live" clId="Web-{228A25C1-1923-4EB7-B79E-D0EEC5085E33}" dt="2020-07-14T23:30:02.467" v="511" actId="20577"/>
        <pc:sldMkLst>
          <pc:docMk/>
          <pc:sldMk cId="2710555146" sldId="331"/>
        </pc:sldMkLst>
        <pc:spChg chg="mod">
          <ac:chgData name="Alex Souza" userId="4abefd9ff5146cd9" providerId="Windows Live" clId="Web-{228A25C1-1923-4EB7-B79E-D0EEC5085E33}" dt="2020-07-14T23:29:31.904" v="504"/>
          <ac:spMkLst>
            <pc:docMk/>
            <pc:sldMk cId="2710555146" sldId="331"/>
            <ac:spMk id="2" creationId="{C9131D9C-C559-466C-ADE5-CE6EC0BCBC85}"/>
          </ac:spMkLst>
        </pc:spChg>
        <pc:spChg chg="mod">
          <ac:chgData name="Alex Souza" userId="4abefd9ff5146cd9" providerId="Windows Live" clId="Web-{228A25C1-1923-4EB7-B79E-D0EEC5085E33}" dt="2020-07-14T23:30:02.467" v="511" actId="20577"/>
          <ac:spMkLst>
            <pc:docMk/>
            <pc:sldMk cId="2710555146" sldId="331"/>
            <ac:spMk id="3" creationId="{4C95652F-21A6-4B94-9A61-94EA5B1C051D}"/>
          </ac:spMkLst>
        </pc:spChg>
        <pc:spChg chg="add">
          <ac:chgData name="Alex Souza" userId="4abefd9ff5146cd9" providerId="Windows Live" clId="Web-{228A25C1-1923-4EB7-B79E-D0EEC5085E33}" dt="2020-07-14T23:29:31.904" v="504"/>
          <ac:spMkLst>
            <pc:docMk/>
            <pc:sldMk cId="2710555146" sldId="331"/>
            <ac:spMk id="8" creationId="{1C799903-48D5-4A31-A1A2-541072D9771E}"/>
          </ac:spMkLst>
        </pc:spChg>
        <pc:spChg chg="add">
          <ac:chgData name="Alex Souza" userId="4abefd9ff5146cd9" providerId="Windows Live" clId="Web-{228A25C1-1923-4EB7-B79E-D0EEC5085E33}" dt="2020-07-14T23:29:31.904" v="504"/>
          <ac:spMkLst>
            <pc:docMk/>
            <pc:sldMk cId="2710555146" sldId="331"/>
            <ac:spMk id="10" creationId="{8EFFF109-FC58-4FD3-BE05-9775A1310F55}"/>
          </ac:spMkLst>
        </pc:spChg>
        <pc:spChg chg="add">
          <ac:chgData name="Alex Souza" userId="4abefd9ff5146cd9" providerId="Windows Live" clId="Web-{228A25C1-1923-4EB7-B79E-D0EEC5085E33}" dt="2020-07-14T23:29:31.904" v="504"/>
          <ac:spMkLst>
            <pc:docMk/>
            <pc:sldMk cId="2710555146" sldId="331"/>
            <ac:spMk id="12" creationId="{E1B96AD6-92A9-4273-A62B-96A1C3E0BA95}"/>
          </ac:spMkLst>
        </pc:spChg>
        <pc:spChg chg="add">
          <ac:chgData name="Alex Souza" userId="4abefd9ff5146cd9" providerId="Windows Live" clId="Web-{228A25C1-1923-4EB7-B79E-D0EEC5085E33}" dt="2020-07-14T23:29:31.904" v="504"/>
          <ac:spMkLst>
            <pc:docMk/>
            <pc:sldMk cId="2710555146" sldId="331"/>
            <ac:spMk id="14" creationId="{463EEC44-1BA3-44ED-81FC-A644B04B2A44}"/>
          </ac:spMkLst>
        </pc:spChg>
      </pc:sldChg>
      <pc:sldChg chg="modSp new">
        <pc:chgData name="Alex Souza" userId="4abefd9ff5146cd9" providerId="Windows Live" clId="Web-{228A25C1-1923-4EB7-B79E-D0EEC5085E33}" dt="2020-07-14T23:32:24.660" v="532" actId="14100"/>
        <pc:sldMkLst>
          <pc:docMk/>
          <pc:sldMk cId="2018170515" sldId="332"/>
        </pc:sldMkLst>
        <pc:spChg chg="mod">
          <ac:chgData name="Alex Souza" userId="4abefd9ff5146cd9" providerId="Windows Live" clId="Web-{228A25C1-1923-4EB7-B79E-D0EEC5085E33}" dt="2020-07-14T23:32:12.425" v="523" actId="20577"/>
          <ac:spMkLst>
            <pc:docMk/>
            <pc:sldMk cId="2018170515" sldId="332"/>
            <ac:spMk id="2" creationId="{7152BEF7-7DF3-498F-BEAC-E9C5DFE11C68}"/>
          </ac:spMkLst>
        </pc:spChg>
        <pc:spChg chg="mod">
          <ac:chgData name="Alex Souza" userId="4abefd9ff5146cd9" providerId="Windows Live" clId="Web-{228A25C1-1923-4EB7-B79E-D0EEC5085E33}" dt="2020-07-14T23:32:24.660" v="532" actId="14100"/>
          <ac:spMkLst>
            <pc:docMk/>
            <pc:sldMk cId="2018170515" sldId="332"/>
            <ac:spMk id="3" creationId="{CF58125E-422C-4A9E-BBEC-8F47E2F8DAD8}"/>
          </ac:spMkLst>
        </pc:spChg>
      </pc:sldChg>
      <pc:sldChg chg="modSp add ord replId">
        <pc:chgData name="Alex Souza" userId="4abefd9ff5146cd9" providerId="Windows Live" clId="Web-{228A25C1-1923-4EB7-B79E-D0EEC5085E33}" dt="2020-07-14T23:31:17.751" v="519" actId="20577"/>
        <pc:sldMkLst>
          <pc:docMk/>
          <pc:sldMk cId="4161893027" sldId="333"/>
        </pc:sldMkLst>
        <pc:spChg chg="mod">
          <ac:chgData name="Alex Souza" userId="4abefd9ff5146cd9" providerId="Windows Live" clId="Web-{228A25C1-1923-4EB7-B79E-D0EEC5085E33}" dt="2020-07-14T23:31:14.876" v="515" actId="20577"/>
          <ac:spMkLst>
            <pc:docMk/>
            <pc:sldMk cId="4161893027" sldId="333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4T23:31:17.751" v="519" actId="20577"/>
          <ac:spMkLst>
            <pc:docMk/>
            <pc:sldMk cId="4161893027" sldId="333"/>
            <ac:spMk id="3" creationId="{AAC666F6-4F2C-4B4C-9E05-C94B7801DFC7}"/>
          </ac:spMkLst>
        </pc:spChg>
      </pc:sldChg>
      <pc:sldChg chg="addSp delSp modSp new mod setBg">
        <pc:chgData name="Alex Souza" userId="4abefd9ff5146cd9" providerId="Windows Live" clId="Web-{228A25C1-1923-4EB7-B79E-D0EEC5085E33}" dt="2020-07-14T23:41:23.927" v="754" actId="20577"/>
        <pc:sldMkLst>
          <pc:docMk/>
          <pc:sldMk cId="1710722033" sldId="334"/>
        </pc:sldMkLst>
        <pc:spChg chg="mod">
          <ac:chgData name="Alex Souza" userId="4abefd9ff5146cd9" providerId="Windows Live" clId="Web-{228A25C1-1923-4EB7-B79E-D0EEC5085E33}" dt="2020-07-14T23:36:10.339" v="683" actId="14100"/>
          <ac:spMkLst>
            <pc:docMk/>
            <pc:sldMk cId="1710722033" sldId="334"/>
            <ac:spMk id="2" creationId="{4853660A-0F4C-4EA3-ABED-359D5E8752C2}"/>
          </ac:spMkLst>
        </pc:spChg>
        <pc:spChg chg="del mod">
          <ac:chgData name="Alex Souza" userId="4abefd9ff5146cd9" providerId="Windows Live" clId="Web-{228A25C1-1923-4EB7-B79E-D0EEC5085E33}" dt="2020-07-14T23:35:46.229" v="677"/>
          <ac:spMkLst>
            <pc:docMk/>
            <pc:sldMk cId="1710722033" sldId="334"/>
            <ac:spMk id="3" creationId="{22FE4842-0F67-4C5E-B85F-0F26243F47F8}"/>
          </ac:spMkLst>
        </pc:spChg>
        <pc:spChg chg="add">
          <ac:chgData name="Alex Souza" userId="4abefd9ff5146cd9" providerId="Windows Live" clId="Web-{228A25C1-1923-4EB7-B79E-D0EEC5085E33}" dt="2020-07-14T23:35:46.229" v="677"/>
          <ac:spMkLst>
            <pc:docMk/>
            <pc:sldMk cId="1710722033" sldId="334"/>
            <ac:spMk id="9" creationId="{7517A47C-B2E5-4B79-8061-D74B1311AF6E}"/>
          </ac:spMkLst>
        </pc:spChg>
        <pc:spChg chg="add">
          <ac:chgData name="Alex Souza" userId="4abefd9ff5146cd9" providerId="Windows Live" clId="Web-{228A25C1-1923-4EB7-B79E-D0EEC5085E33}" dt="2020-07-14T23:35:46.229" v="677"/>
          <ac:spMkLst>
            <pc:docMk/>
            <pc:sldMk cId="1710722033" sldId="334"/>
            <ac:spMk id="11" creationId="{C505E780-2083-4CB5-A42A-5E0E2908ECC3}"/>
          </ac:spMkLst>
        </pc:spChg>
        <pc:spChg chg="add">
          <ac:chgData name="Alex Souza" userId="4abefd9ff5146cd9" providerId="Windows Live" clId="Web-{228A25C1-1923-4EB7-B79E-D0EEC5085E33}" dt="2020-07-14T23:35:46.229" v="677"/>
          <ac:spMkLst>
            <pc:docMk/>
            <pc:sldMk cId="1710722033" sldId="334"/>
            <ac:spMk id="13" creationId="{D2C0AE1C-0118-41AE-8A10-7CDCBF10E96F}"/>
          </ac:spMkLst>
        </pc:spChg>
        <pc:spChg chg="add">
          <ac:chgData name="Alex Souza" userId="4abefd9ff5146cd9" providerId="Windows Live" clId="Web-{228A25C1-1923-4EB7-B79E-D0EEC5085E33}" dt="2020-07-14T23:35:46.229" v="677"/>
          <ac:spMkLst>
            <pc:docMk/>
            <pc:sldMk cId="1710722033" sldId="334"/>
            <ac:spMk id="15" creationId="{463EEC44-1BA3-44ED-81FC-A644B04B2A44}"/>
          </ac:spMkLst>
        </pc:spChg>
        <pc:graphicFrameChg chg="add modGraphic">
          <ac:chgData name="Alex Souza" userId="4abefd9ff5146cd9" providerId="Windows Live" clId="Web-{228A25C1-1923-4EB7-B79E-D0EEC5085E33}" dt="2020-07-14T23:41:23.927" v="754" actId="20577"/>
          <ac:graphicFrameMkLst>
            <pc:docMk/>
            <pc:sldMk cId="1710722033" sldId="334"/>
            <ac:graphicFrameMk id="5" creationId="{24F5DF2A-4382-4733-B307-6A6A05DDE43B}"/>
          </ac:graphicFrameMkLst>
        </pc:graphicFrameChg>
      </pc:sldChg>
      <pc:sldChg chg="addSp delSp modSp new">
        <pc:chgData name="Alex Souza" userId="4abefd9ff5146cd9" providerId="Windows Live" clId="Web-{228A25C1-1923-4EB7-B79E-D0EEC5085E33}" dt="2020-07-15T17:12:08.556" v="1028" actId="1076"/>
        <pc:sldMkLst>
          <pc:docMk/>
          <pc:sldMk cId="3614406011" sldId="335"/>
        </pc:sldMkLst>
        <pc:spChg chg="mod">
          <ac:chgData name="Alex Souza" userId="4abefd9ff5146cd9" providerId="Windows Live" clId="Web-{228A25C1-1923-4EB7-B79E-D0EEC5085E33}" dt="2020-07-14T23:37:40.639" v="726" actId="20577"/>
          <ac:spMkLst>
            <pc:docMk/>
            <pc:sldMk cId="3614406011" sldId="335"/>
            <ac:spMk id="2" creationId="{FA846F9C-D913-41A2-9CA4-552BFE787AFC}"/>
          </ac:spMkLst>
        </pc:spChg>
        <pc:spChg chg="mod">
          <ac:chgData name="Alex Souza" userId="4abefd9ff5146cd9" providerId="Windows Live" clId="Web-{228A25C1-1923-4EB7-B79E-D0EEC5085E33}" dt="2020-07-14T23:37:20.779" v="721" actId="20577"/>
          <ac:spMkLst>
            <pc:docMk/>
            <pc:sldMk cId="3614406011" sldId="335"/>
            <ac:spMk id="3" creationId="{2D26B43D-5EC2-49B3-8AC6-947369A0C669}"/>
          </ac:spMkLst>
        </pc:spChg>
        <pc:spChg chg="add del mod">
          <ac:chgData name="Alex Souza" userId="4abefd9ff5146cd9" providerId="Windows Live" clId="Web-{228A25C1-1923-4EB7-B79E-D0EEC5085E33}" dt="2020-07-14T23:36:40.059" v="691"/>
          <ac:spMkLst>
            <pc:docMk/>
            <pc:sldMk cId="3614406011" sldId="335"/>
            <ac:spMk id="4" creationId="{4D4B6C62-3CC1-4F6A-9330-83ACF22756BD}"/>
          </ac:spMkLst>
        </pc:spChg>
        <pc:picChg chg="add del mod">
          <ac:chgData name="Alex Souza" userId="4abefd9ff5146cd9" providerId="Windows Live" clId="Web-{228A25C1-1923-4EB7-B79E-D0EEC5085E33}" dt="2020-07-15T17:04:19.173" v="974"/>
          <ac:picMkLst>
            <pc:docMk/>
            <pc:sldMk cId="3614406011" sldId="335"/>
            <ac:picMk id="4" creationId="{C786C46C-24F8-4FB7-BC68-28943168AFC7}"/>
          </ac:picMkLst>
        </pc:picChg>
        <pc:picChg chg="add mod">
          <ac:chgData name="Alex Souza" userId="4abefd9ff5146cd9" providerId="Windows Live" clId="Web-{228A25C1-1923-4EB7-B79E-D0EEC5085E33}" dt="2020-07-15T17:12:08.556" v="1028" actId="1076"/>
          <ac:picMkLst>
            <pc:docMk/>
            <pc:sldMk cId="3614406011" sldId="335"/>
            <ac:picMk id="5" creationId="{C8F48560-78C0-4096-80DF-7F02970356DC}"/>
          </ac:picMkLst>
        </pc:picChg>
      </pc:sldChg>
      <pc:sldChg chg="addSp delSp modSp add replId">
        <pc:chgData name="Alex Souza" userId="4abefd9ff5146cd9" providerId="Windows Live" clId="Web-{228A25C1-1923-4EB7-B79E-D0EEC5085E33}" dt="2020-07-15T17:11:46.633" v="1025" actId="1076"/>
        <pc:sldMkLst>
          <pc:docMk/>
          <pc:sldMk cId="2164388761" sldId="336"/>
        </pc:sldMkLst>
        <pc:spChg chg="mod">
          <ac:chgData name="Alex Souza" userId="4abefd9ff5146cd9" providerId="Windows Live" clId="Web-{228A25C1-1923-4EB7-B79E-D0EEC5085E33}" dt="2020-07-15T15:30:25.587" v="767" actId="20577"/>
          <ac:spMkLst>
            <pc:docMk/>
            <pc:sldMk cId="2164388761" sldId="336"/>
            <ac:spMk id="3" creationId="{2D26B43D-5EC2-49B3-8AC6-947369A0C669}"/>
          </ac:spMkLst>
        </pc:spChg>
        <pc:picChg chg="add del mod">
          <ac:chgData name="Alex Souza" userId="4abefd9ff5146cd9" providerId="Windows Live" clId="Web-{228A25C1-1923-4EB7-B79E-D0EEC5085E33}" dt="2020-07-15T17:03:30.032" v="969"/>
          <ac:picMkLst>
            <pc:docMk/>
            <pc:sldMk cId="2164388761" sldId="336"/>
            <ac:picMk id="4" creationId="{16718903-F258-4AB8-84C7-733CAB2A7AE8}"/>
          </ac:picMkLst>
        </pc:picChg>
        <pc:picChg chg="add mod">
          <ac:chgData name="Alex Souza" userId="4abefd9ff5146cd9" providerId="Windows Live" clId="Web-{228A25C1-1923-4EB7-B79E-D0EEC5085E33}" dt="2020-07-15T17:11:46.633" v="1025" actId="1076"/>
          <ac:picMkLst>
            <pc:docMk/>
            <pc:sldMk cId="2164388761" sldId="336"/>
            <ac:picMk id="5" creationId="{09CF1238-2CB2-45C4-AFF5-E0479CCBCA91}"/>
          </ac:picMkLst>
        </pc:picChg>
      </pc:sldChg>
      <pc:sldChg chg="modSp new">
        <pc:chgData name="Alex Souza" userId="4abefd9ff5146cd9" providerId="Windows Live" clId="Web-{228A25C1-1923-4EB7-B79E-D0EEC5085E33}" dt="2020-07-15T16:55:15.023" v="836" actId="20577"/>
        <pc:sldMkLst>
          <pc:docMk/>
          <pc:sldMk cId="2533089653" sldId="337"/>
        </pc:sldMkLst>
        <pc:spChg chg="mod">
          <ac:chgData name="Alex Souza" userId="4abefd9ff5146cd9" providerId="Windows Live" clId="Web-{228A25C1-1923-4EB7-B79E-D0EEC5085E33}" dt="2020-07-15T15:34:16.713" v="811" actId="20577"/>
          <ac:spMkLst>
            <pc:docMk/>
            <pc:sldMk cId="2533089653" sldId="337"/>
            <ac:spMk id="2" creationId="{2CBD2005-1C37-4C31-870E-E81EC246E404}"/>
          </ac:spMkLst>
        </pc:spChg>
        <pc:spChg chg="mod">
          <ac:chgData name="Alex Souza" userId="4abefd9ff5146cd9" providerId="Windows Live" clId="Web-{228A25C1-1923-4EB7-B79E-D0EEC5085E33}" dt="2020-07-15T16:55:15.023" v="836" actId="20577"/>
          <ac:spMkLst>
            <pc:docMk/>
            <pc:sldMk cId="2533089653" sldId="337"/>
            <ac:spMk id="3" creationId="{F26D753B-7734-4C1B-A601-81644C080D5A}"/>
          </ac:spMkLst>
        </pc:spChg>
      </pc:sldChg>
      <pc:sldChg chg="modSp add replId">
        <pc:chgData name="Alex Souza" userId="4abefd9ff5146cd9" providerId="Windows Live" clId="Web-{228A25C1-1923-4EB7-B79E-D0EEC5085E33}" dt="2020-07-15T16:54:12.866" v="828" actId="20577"/>
        <pc:sldMkLst>
          <pc:docMk/>
          <pc:sldMk cId="2414886269" sldId="338"/>
        </pc:sldMkLst>
        <pc:spChg chg="mod">
          <ac:chgData name="Alex Souza" userId="4abefd9ff5146cd9" providerId="Windows Live" clId="Web-{228A25C1-1923-4EB7-B79E-D0EEC5085E33}" dt="2020-07-15T16:54:12.866" v="828" actId="20577"/>
          <ac:spMkLst>
            <pc:docMk/>
            <pc:sldMk cId="2414886269" sldId="338"/>
            <ac:spMk id="3" creationId="{F26D753B-7734-4C1B-A601-81644C080D5A}"/>
          </ac:spMkLst>
        </pc:spChg>
      </pc:sldChg>
      <pc:sldChg chg="modSp add replId">
        <pc:chgData name="Alex Souza" userId="4abefd9ff5146cd9" providerId="Windows Live" clId="Web-{228A25C1-1923-4EB7-B79E-D0EEC5085E33}" dt="2020-07-15T16:56:08.181" v="850" actId="20577"/>
        <pc:sldMkLst>
          <pc:docMk/>
          <pc:sldMk cId="3962296171" sldId="339"/>
        </pc:sldMkLst>
        <pc:spChg chg="mod">
          <ac:chgData name="Alex Souza" userId="4abefd9ff5146cd9" providerId="Windows Live" clId="Web-{228A25C1-1923-4EB7-B79E-D0EEC5085E33}" dt="2020-07-15T16:55:42.774" v="846" actId="20577"/>
          <ac:spMkLst>
            <pc:docMk/>
            <pc:sldMk cId="3962296171" sldId="339"/>
            <ac:spMk id="2" creationId="{2CBD2005-1C37-4C31-870E-E81EC246E404}"/>
          </ac:spMkLst>
        </pc:spChg>
        <pc:spChg chg="mod">
          <ac:chgData name="Alex Souza" userId="4abefd9ff5146cd9" providerId="Windows Live" clId="Web-{228A25C1-1923-4EB7-B79E-D0EEC5085E33}" dt="2020-07-15T16:56:08.181" v="850" actId="20577"/>
          <ac:spMkLst>
            <pc:docMk/>
            <pc:sldMk cId="3962296171" sldId="339"/>
            <ac:spMk id="3" creationId="{F26D753B-7734-4C1B-A601-81644C080D5A}"/>
          </ac:spMkLst>
        </pc:spChg>
      </pc:sldChg>
      <pc:sldChg chg="modSp add replId">
        <pc:chgData name="Alex Souza" userId="4abefd9ff5146cd9" providerId="Windows Live" clId="Web-{228A25C1-1923-4EB7-B79E-D0EEC5085E33}" dt="2020-07-15T16:57:01.963" v="884" actId="20577"/>
        <pc:sldMkLst>
          <pc:docMk/>
          <pc:sldMk cId="802125657" sldId="340"/>
        </pc:sldMkLst>
        <pc:spChg chg="mod">
          <ac:chgData name="Alex Souza" userId="4abefd9ff5146cd9" providerId="Windows Live" clId="Web-{228A25C1-1923-4EB7-B79E-D0EEC5085E33}" dt="2020-07-15T16:57:01.963" v="884" actId="20577"/>
          <ac:spMkLst>
            <pc:docMk/>
            <pc:sldMk cId="802125657" sldId="340"/>
            <ac:spMk id="2" creationId="{2CBD2005-1C37-4C31-870E-E81EC246E404}"/>
          </ac:spMkLst>
        </pc:spChg>
        <pc:spChg chg="mod">
          <ac:chgData name="Alex Souza" userId="4abefd9ff5146cd9" providerId="Windows Live" clId="Web-{228A25C1-1923-4EB7-B79E-D0EEC5085E33}" dt="2020-07-15T16:56:51.400" v="882" actId="20577"/>
          <ac:spMkLst>
            <pc:docMk/>
            <pc:sldMk cId="802125657" sldId="340"/>
            <ac:spMk id="3" creationId="{F26D753B-7734-4C1B-A601-81644C080D5A}"/>
          </ac:spMkLst>
        </pc:spChg>
      </pc:sldChg>
      <pc:sldChg chg="modSp add replId">
        <pc:chgData name="Alex Souza" userId="4abefd9ff5146cd9" providerId="Windows Live" clId="Web-{228A25C1-1923-4EB7-B79E-D0EEC5085E33}" dt="2020-07-15T16:57:40.432" v="909" actId="20577"/>
        <pc:sldMkLst>
          <pc:docMk/>
          <pc:sldMk cId="2783271951" sldId="341"/>
        </pc:sldMkLst>
        <pc:spChg chg="mod">
          <ac:chgData name="Alex Souza" userId="4abefd9ff5146cd9" providerId="Windows Live" clId="Web-{228A25C1-1923-4EB7-B79E-D0EEC5085E33}" dt="2020-07-15T16:57:22.447" v="896" actId="20577"/>
          <ac:spMkLst>
            <pc:docMk/>
            <pc:sldMk cId="2783271951" sldId="341"/>
            <ac:spMk id="2" creationId="{2CBD2005-1C37-4C31-870E-E81EC246E404}"/>
          </ac:spMkLst>
        </pc:spChg>
        <pc:spChg chg="mod">
          <ac:chgData name="Alex Souza" userId="4abefd9ff5146cd9" providerId="Windows Live" clId="Web-{228A25C1-1923-4EB7-B79E-D0EEC5085E33}" dt="2020-07-15T16:57:40.432" v="909" actId="20577"/>
          <ac:spMkLst>
            <pc:docMk/>
            <pc:sldMk cId="2783271951" sldId="341"/>
            <ac:spMk id="3" creationId="{F26D753B-7734-4C1B-A601-81644C080D5A}"/>
          </ac:spMkLst>
        </pc:spChg>
      </pc:sldChg>
      <pc:sldChg chg="addSp delSp modSp add ord replId">
        <pc:chgData name="Alex Souza" userId="4abefd9ff5146cd9" providerId="Windows Live" clId="Web-{228A25C1-1923-4EB7-B79E-D0EEC5085E33}" dt="2020-07-15T17:11:14.431" v="1021" actId="1076"/>
        <pc:sldMkLst>
          <pc:docMk/>
          <pc:sldMk cId="268527537" sldId="342"/>
        </pc:sldMkLst>
        <pc:spChg chg="mod">
          <ac:chgData name="Alex Souza" userId="4abefd9ff5146cd9" providerId="Windows Live" clId="Web-{228A25C1-1923-4EB7-B79E-D0EEC5085E33}" dt="2020-07-15T17:00:05.841" v="954" actId="20577"/>
          <ac:spMkLst>
            <pc:docMk/>
            <pc:sldMk cId="268527537" sldId="342"/>
            <ac:spMk id="3" creationId="{2D26B43D-5EC2-49B3-8AC6-947369A0C669}"/>
          </ac:spMkLst>
        </pc:spChg>
        <pc:picChg chg="add del mod">
          <ac:chgData name="Alex Souza" userId="4abefd9ff5146cd9" providerId="Windows Live" clId="Web-{228A25C1-1923-4EB7-B79E-D0EEC5085E33}" dt="2020-07-15T17:03:09.594" v="966"/>
          <ac:picMkLst>
            <pc:docMk/>
            <pc:sldMk cId="268527537" sldId="342"/>
            <ac:picMk id="4" creationId="{7E5F1E23-84A9-4CF8-9EFF-DDCF36E2E37B}"/>
          </ac:picMkLst>
        </pc:picChg>
        <pc:picChg chg="add del mod">
          <ac:chgData name="Alex Souza" userId="4abefd9ff5146cd9" providerId="Windows Live" clId="Web-{228A25C1-1923-4EB7-B79E-D0EEC5085E33}" dt="2020-07-15T17:08:01.942" v="1007"/>
          <ac:picMkLst>
            <pc:docMk/>
            <pc:sldMk cId="268527537" sldId="342"/>
            <ac:picMk id="5" creationId="{0DEA6343-10D8-4283-B31B-4BD6E197FBB8}"/>
          </ac:picMkLst>
        </pc:picChg>
        <pc:picChg chg="add mod">
          <ac:chgData name="Alex Souza" userId="4abefd9ff5146cd9" providerId="Windows Live" clId="Web-{228A25C1-1923-4EB7-B79E-D0EEC5085E33}" dt="2020-07-15T17:11:14.431" v="1021" actId="1076"/>
          <ac:picMkLst>
            <pc:docMk/>
            <pc:sldMk cId="268527537" sldId="342"/>
            <ac:picMk id="6" creationId="{8D2D3F25-25A3-4F94-AC14-1C756B385D82}"/>
          </ac:picMkLst>
        </pc:picChg>
      </pc:sldChg>
      <pc:sldChg chg="addSp delSp modSp add replId">
        <pc:chgData name="Alex Souza" userId="4abefd9ff5146cd9" providerId="Windows Live" clId="Web-{228A25C1-1923-4EB7-B79E-D0EEC5085E33}" dt="2020-07-15T17:11:05.508" v="1020" actId="1076"/>
        <pc:sldMkLst>
          <pc:docMk/>
          <pc:sldMk cId="594968789" sldId="343"/>
        </pc:sldMkLst>
        <pc:spChg chg="mod">
          <ac:chgData name="Alex Souza" userId="4abefd9ff5146cd9" providerId="Windows Live" clId="Web-{228A25C1-1923-4EB7-B79E-D0EEC5085E33}" dt="2020-07-15T17:06:57.847" v="998" actId="20577"/>
          <ac:spMkLst>
            <pc:docMk/>
            <pc:sldMk cId="594968789" sldId="343"/>
            <ac:spMk id="3" creationId="{2D26B43D-5EC2-49B3-8AC6-947369A0C669}"/>
          </ac:spMkLst>
        </pc:spChg>
        <pc:picChg chg="add mod">
          <ac:chgData name="Alex Souza" userId="4abefd9ff5146cd9" providerId="Windows Live" clId="Web-{228A25C1-1923-4EB7-B79E-D0EEC5085E33}" dt="2020-07-15T17:11:05.508" v="1020" actId="1076"/>
          <ac:picMkLst>
            <pc:docMk/>
            <pc:sldMk cId="594968789" sldId="343"/>
            <ac:picMk id="4" creationId="{73A3E110-CE55-456D-B229-D1BCE4C1F036}"/>
          </ac:picMkLst>
        </pc:picChg>
        <pc:picChg chg="del">
          <ac:chgData name="Alex Souza" userId="4abefd9ff5146cd9" providerId="Windows Live" clId="Web-{228A25C1-1923-4EB7-B79E-D0EEC5085E33}" dt="2020-07-15T17:07:14.098" v="1001"/>
          <ac:picMkLst>
            <pc:docMk/>
            <pc:sldMk cId="594968789" sldId="343"/>
            <ac:picMk id="5" creationId="{0DEA6343-10D8-4283-B31B-4BD6E197FBB8}"/>
          </ac:picMkLst>
        </pc:picChg>
      </pc:sldChg>
      <pc:sldChg chg="addSp delSp modSp add replId">
        <pc:chgData name="Alex Souza" userId="4abefd9ff5146cd9" providerId="Windows Live" clId="Web-{228A25C1-1923-4EB7-B79E-D0EEC5085E33}" dt="2020-07-15T17:13:46.167" v="1052" actId="1076"/>
        <pc:sldMkLst>
          <pc:docMk/>
          <pc:sldMk cId="1903706958" sldId="344"/>
        </pc:sldMkLst>
        <pc:spChg chg="mod">
          <ac:chgData name="Alex Souza" userId="4abefd9ff5146cd9" providerId="Windows Live" clId="Web-{228A25C1-1923-4EB7-B79E-D0EEC5085E33}" dt="2020-07-15T17:13:01.041" v="1044" actId="20577"/>
          <ac:spMkLst>
            <pc:docMk/>
            <pc:sldMk cId="1903706958" sldId="344"/>
            <ac:spMk id="3" creationId="{2D26B43D-5EC2-49B3-8AC6-947369A0C669}"/>
          </ac:spMkLst>
        </pc:spChg>
        <pc:picChg chg="del">
          <ac:chgData name="Alex Souza" userId="4abefd9ff5146cd9" providerId="Windows Live" clId="Web-{228A25C1-1923-4EB7-B79E-D0EEC5085E33}" dt="2020-07-15T17:13:08.760" v="1047"/>
          <ac:picMkLst>
            <pc:docMk/>
            <pc:sldMk cId="1903706958" sldId="344"/>
            <ac:picMk id="4" creationId="{73A3E110-CE55-456D-B229-D1BCE4C1F036}"/>
          </ac:picMkLst>
        </pc:picChg>
        <pc:picChg chg="add mod">
          <ac:chgData name="Alex Souza" userId="4abefd9ff5146cd9" providerId="Windows Live" clId="Web-{228A25C1-1923-4EB7-B79E-D0EEC5085E33}" dt="2020-07-15T17:13:46.167" v="1052" actId="1076"/>
          <ac:picMkLst>
            <pc:docMk/>
            <pc:sldMk cId="1903706958" sldId="344"/>
            <ac:picMk id="5" creationId="{44EB3416-D498-4F83-BD8A-D44F356C23F7}"/>
          </ac:picMkLst>
        </pc:picChg>
      </pc:sldChg>
      <pc:sldChg chg="addSp modSp new">
        <pc:chgData name="Alex Souza" userId="4abefd9ff5146cd9" providerId="Windows Live" clId="Web-{228A25C1-1923-4EB7-B79E-D0EEC5085E33}" dt="2020-07-15T17:16:31.638" v="1121" actId="20577"/>
        <pc:sldMkLst>
          <pc:docMk/>
          <pc:sldMk cId="3865226034" sldId="345"/>
        </pc:sldMkLst>
        <pc:spChg chg="mod">
          <ac:chgData name="Alex Souza" userId="4abefd9ff5146cd9" providerId="Windows Live" clId="Web-{228A25C1-1923-4EB7-B79E-D0EEC5085E33}" dt="2020-07-15T17:16:31.638" v="1121" actId="20577"/>
          <ac:spMkLst>
            <pc:docMk/>
            <pc:sldMk cId="3865226034" sldId="345"/>
            <ac:spMk id="2" creationId="{AAFE527C-42D8-41A2-9CAF-4F03309F439C}"/>
          </ac:spMkLst>
        </pc:spChg>
        <pc:spChg chg="mod">
          <ac:chgData name="Alex Souza" userId="4abefd9ff5146cd9" providerId="Windows Live" clId="Web-{228A25C1-1923-4EB7-B79E-D0EEC5085E33}" dt="2020-07-15T17:16:12.075" v="1105" actId="20577"/>
          <ac:spMkLst>
            <pc:docMk/>
            <pc:sldMk cId="3865226034" sldId="345"/>
            <ac:spMk id="3" creationId="{C107EB37-2523-40EF-831C-7697D1E5BA87}"/>
          </ac:spMkLst>
        </pc:spChg>
        <pc:spChg chg="add mod">
          <ac:chgData name="Alex Souza" userId="4abefd9ff5146cd9" providerId="Windows Live" clId="Web-{228A25C1-1923-4EB7-B79E-D0EEC5085E33}" dt="2020-07-15T17:16:02.903" v="1100" actId="20577"/>
          <ac:spMkLst>
            <pc:docMk/>
            <pc:sldMk cId="3865226034" sldId="345"/>
            <ac:spMk id="5" creationId="{89EC1264-6A35-456C-89C3-978847C5EBBB}"/>
          </ac:spMkLst>
        </pc:spChg>
      </pc:sldChg>
      <pc:sldChg chg="modSp add ord replId">
        <pc:chgData name="Alex Souza" userId="4abefd9ff5146cd9" providerId="Windows Live" clId="Web-{228A25C1-1923-4EB7-B79E-D0EEC5085E33}" dt="2020-07-15T17:19:05.969" v="1137" actId="20577"/>
        <pc:sldMkLst>
          <pc:docMk/>
          <pc:sldMk cId="2225628527" sldId="346"/>
        </pc:sldMkLst>
        <pc:spChg chg="mod">
          <ac:chgData name="Alex Souza" userId="4abefd9ff5146cd9" providerId="Windows Live" clId="Web-{228A25C1-1923-4EB7-B79E-D0EEC5085E33}" dt="2020-07-15T17:18:50.672" v="1133" actId="20577"/>
          <ac:spMkLst>
            <pc:docMk/>
            <pc:sldMk cId="2225628527" sldId="346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17:19:05.969" v="1137" actId="20577"/>
          <ac:spMkLst>
            <pc:docMk/>
            <pc:sldMk cId="2225628527" sldId="346"/>
            <ac:spMk id="3" creationId="{AAC666F6-4F2C-4B4C-9E05-C94B7801DFC7}"/>
          </ac:spMkLst>
        </pc:spChg>
      </pc:sldChg>
      <pc:sldChg chg="modSp new">
        <pc:chgData name="Alex Souza" userId="4abefd9ff5146cd9" providerId="Windows Live" clId="Web-{228A25C1-1923-4EB7-B79E-D0EEC5085E33}" dt="2020-07-15T17:19:57.173" v="1167" actId="20577"/>
        <pc:sldMkLst>
          <pc:docMk/>
          <pc:sldMk cId="3616965896" sldId="347"/>
        </pc:sldMkLst>
        <pc:spChg chg="mod">
          <ac:chgData name="Alex Souza" userId="4abefd9ff5146cd9" providerId="Windows Live" clId="Web-{228A25C1-1923-4EB7-B79E-D0EEC5085E33}" dt="2020-07-15T17:19:42.845" v="1162" actId="20577"/>
          <ac:spMkLst>
            <pc:docMk/>
            <pc:sldMk cId="3616965896" sldId="347"/>
            <ac:spMk id="2" creationId="{471C2132-A3FD-4CA1-8E41-6921A92265AE}"/>
          </ac:spMkLst>
        </pc:spChg>
        <pc:spChg chg="mod">
          <ac:chgData name="Alex Souza" userId="4abefd9ff5146cd9" providerId="Windows Live" clId="Web-{228A25C1-1923-4EB7-B79E-D0EEC5085E33}" dt="2020-07-15T17:19:57.173" v="1167" actId="20577"/>
          <ac:spMkLst>
            <pc:docMk/>
            <pc:sldMk cId="3616965896" sldId="347"/>
            <ac:spMk id="3" creationId="{88079A31-D801-4C68-B56E-D10A5B2F3992}"/>
          </ac:spMkLst>
        </pc:spChg>
      </pc:sldChg>
      <pc:sldChg chg="modSp new">
        <pc:chgData name="Alex Souza" userId="4abefd9ff5146cd9" providerId="Windows Live" clId="Web-{228A25C1-1923-4EB7-B79E-D0EEC5085E33}" dt="2020-07-15T17:23:47.364" v="1202" actId="20577"/>
        <pc:sldMkLst>
          <pc:docMk/>
          <pc:sldMk cId="539659362" sldId="348"/>
        </pc:sldMkLst>
        <pc:spChg chg="mod">
          <ac:chgData name="Alex Souza" userId="4abefd9ff5146cd9" providerId="Windows Live" clId="Web-{228A25C1-1923-4EB7-B79E-D0EEC5085E33}" dt="2020-07-15T17:20:21.439" v="1187" actId="20577"/>
          <ac:spMkLst>
            <pc:docMk/>
            <pc:sldMk cId="539659362" sldId="348"/>
            <ac:spMk id="2" creationId="{9D54B9A8-6271-45EE-9988-B46FD18292C8}"/>
          </ac:spMkLst>
        </pc:spChg>
        <pc:spChg chg="mod">
          <ac:chgData name="Alex Souza" userId="4abefd9ff5146cd9" providerId="Windows Live" clId="Web-{228A25C1-1923-4EB7-B79E-D0EEC5085E33}" dt="2020-07-15T17:23:47.364" v="1202" actId="20577"/>
          <ac:spMkLst>
            <pc:docMk/>
            <pc:sldMk cId="539659362" sldId="348"/>
            <ac:spMk id="3" creationId="{BE29A1F5-FAF1-4638-A704-066DD7A441D6}"/>
          </ac:spMkLst>
        </pc:spChg>
      </pc:sldChg>
      <pc:sldChg chg="addSp delSp modSp add replId modNotes">
        <pc:chgData name="Alex Souza" userId="4abefd9ff5146cd9" providerId="Windows Live" clId="Web-{228A25C1-1923-4EB7-B79E-D0EEC5085E33}" dt="2020-07-15T17:33:04.029" v="1261" actId="1076"/>
        <pc:sldMkLst>
          <pc:docMk/>
          <pc:sldMk cId="3658552477" sldId="349"/>
        </pc:sldMkLst>
        <pc:spChg chg="del">
          <ac:chgData name="Alex Souza" userId="4abefd9ff5146cd9" providerId="Windows Live" clId="Web-{228A25C1-1923-4EB7-B79E-D0EEC5085E33}" dt="2020-07-15T17:28:04.071" v="1206"/>
          <ac:spMkLst>
            <pc:docMk/>
            <pc:sldMk cId="3658552477" sldId="349"/>
            <ac:spMk id="3" creationId="{BE29A1F5-FAF1-4638-A704-066DD7A441D6}"/>
          </ac:spMkLst>
        </pc:spChg>
        <pc:spChg chg="add del mod">
          <ac:chgData name="Alex Souza" userId="4abefd9ff5146cd9" providerId="Windows Live" clId="Web-{228A25C1-1923-4EB7-B79E-D0EEC5085E33}" dt="2020-07-15T17:28:05.446" v="1207"/>
          <ac:spMkLst>
            <pc:docMk/>
            <pc:sldMk cId="3658552477" sldId="349"/>
            <ac:spMk id="5" creationId="{217ABE37-F6E6-4450-B5FF-C2CD9621FE84}"/>
          </ac:spMkLst>
        </pc:spChg>
        <pc:graphicFrameChg chg="add del mod modGraphic">
          <ac:chgData name="Alex Souza" userId="4abefd9ff5146cd9" providerId="Windows Live" clId="Web-{228A25C1-1923-4EB7-B79E-D0EEC5085E33}" dt="2020-07-15T17:30:47.933" v="1226"/>
          <ac:graphicFrameMkLst>
            <pc:docMk/>
            <pc:sldMk cId="3658552477" sldId="349"/>
            <ac:graphicFrameMk id="7" creationId="{2BF39CB4-8DC5-4376-8B1F-AC4050A5F7BC}"/>
          </ac:graphicFrameMkLst>
        </pc:graphicFrameChg>
        <pc:graphicFrameChg chg="add mod modGraphic">
          <ac:chgData name="Alex Souza" userId="4abefd9ff5146cd9" providerId="Windows Live" clId="Web-{228A25C1-1923-4EB7-B79E-D0EEC5085E33}" dt="2020-07-15T17:33:04.029" v="1261" actId="1076"/>
          <ac:graphicFrameMkLst>
            <pc:docMk/>
            <pc:sldMk cId="3658552477" sldId="349"/>
            <ac:graphicFrameMk id="63" creationId="{324F065F-E96B-4901-AA18-6976600C6F86}"/>
          </ac:graphicFrameMkLst>
        </pc:graphicFrameChg>
        <pc:picChg chg="add mod ord">
          <ac:chgData name="Alex Souza" userId="4abefd9ff5146cd9" providerId="Windows Live" clId="Web-{228A25C1-1923-4EB7-B79E-D0EEC5085E33}" dt="2020-07-15T17:28:16.525" v="1209" actId="1076"/>
          <ac:picMkLst>
            <pc:docMk/>
            <pc:sldMk cId="3658552477" sldId="349"/>
            <ac:picMk id="6" creationId="{5523ECFC-5EA3-4B42-BA2A-673B4F7DF50E}"/>
          </ac:picMkLst>
        </pc:picChg>
      </pc:sldChg>
      <pc:sldChg chg="modSp new">
        <pc:chgData name="Alex Souza" userId="4abefd9ff5146cd9" providerId="Windows Live" clId="Web-{228A25C1-1923-4EB7-B79E-D0EEC5085E33}" dt="2020-07-15T17:34:15.765" v="1304" actId="20577"/>
        <pc:sldMkLst>
          <pc:docMk/>
          <pc:sldMk cId="3040620036" sldId="350"/>
        </pc:sldMkLst>
        <pc:spChg chg="mod">
          <ac:chgData name="Alex Souza" userId="4abefd9ff5146cd9" providerId="Windows Live" clId="Web-{228A25C1-1923-4EB7-B79E-D0EEC5085E33}" dt="2020-07-15T17:34:04.671" v="1296" actId="20577"/>
          <ac:spMkLst>
            <pc:docMk/>
            <pc:sldMk cId="3040620036" sldId="350"/>
            <ac:spMk id="2" creationId="{1F0DF7AC-5665-46D2-848F-B554B348BDAE}"/>
          </ac:spMkLst>
        </pc:spChg>
        <pc:spChg chg="mod">
          <ac:chgData name="Alex Souza" userId="4abefd9ff5146cd9" providerId="Windows Live" clId="Web-{228A25C1-1923-4EB7-B79E-D0EEC5085E33}" dt="2020-07-15T17:34:15.765" v="1304" actId="20577"/>
          <ac:spMkLst>
            <pc:docMk/>
            <pc:sldMk cId="3040620036" sldId="350"/>
            <ac:spMk id="3" creationId="{E9FCF889-8E57-4FB6-9672-D686993C2687}"/>
          </ac:spMkLst>
        </pc:spChg>
      </pc:sldChg>
      <pc:sldChg chg="addSp delSp modSp add replId">
        <pc:chgData name="Alex Souza" userId="4abefd9ff5146cd9" providerId="Windows Live" clId="Web-{228A25C1-1923-4EB7-B79E-D0EEC5085E33}" dt="2020-07-15T17:36:22.345" v="1317" actId="1076"/>
        <pc:sldMkLst>
          <pc:docMk/>
          <pc:sldMk cId="1316142590" sldId="351"/>
        </pc:sldMkLst>
        <pc:spChg chg="del">
          <ac:chgData name="Alex Souza" userId="4abefd9ff5146cd9" providerId="Windows Live" clId="Web-{228A25C1-1923-4EB7-B79E-D0EEC5085E33}" dt="2020-07-15T17:34:57.750" v="1307"/>
          <ac:spMkLst>
            <pc:docMk/>
            <pc:sldMk cId="1316142590" sldId="351"/>
            <ac:spMk id="3" creationId="{E9FCF889-8E57-4FB6-9672-D686993C2687}"/>
          </ac:spMkLst>
        </pc:spChg>
        <pc:spChg chg="add del mod">
          <ac:chgData name="Alex Souza" userId="4abefd9ff5146cd9" providerId="Windows Live" clId="Web-{228A25C1-1923-4EB7-B79E-D0EEC5085E33}" dt="2020-07-15T17:35:38.329" v="1310"/>
          <ac:spMkLst>
            <pc:docMk/>
            <pc:sldMk cId="1316142590" sldId="351"/>
            <ac:spMk id="5" creationId="{BB8C7EBB-308D-42A8-A96B-7EB602E41A3E}"/>
          </ac:spMkLst>
        </pc:spChg>
        <pc:picChg chg="add del mod ord">
          <ac:chgData name="Alex Souza" userId="4abefd9ff5146cd9" providerId="Windows Live" clId="Web-{228A25C1-1923-4EB7-B79E-D0EEC5085E33}" dt="2020-07-15T17:35:12.578" v="1309"/>
          <ac:picMkLst>
            <pc:docMk/>
            <pc:sldMk cId="1316142590" sldId="351"/>
            <ac:picMk id="6" creationId="{5608F1DF-3148-4683-9A12-8D75F99C4C9A}"/>
          </ac:picMkLst>
        </pc:picChg>
        <pc:picChg chg="add mod">
          <ac:chgData name="Alex Souza" userId="4abefd9ff5146cd9" providerId="Windows Live" clId="Web-{228A25C1-1923-4EB7-B79E-D0EEC5085E33}" dt="2020-07-15T17:36:22.345" v="1317" actId="1076"/>
          <ac:picMkLst>
            <pc:docMk/>
            <pc:sldMk cId="1316142590" sldId="351"/>
            <ac:picMk id="7" creationId="{65DA35EE-7378-4F3E-9C21-D15E3FA3299A}"/>
          </ac:picMkLst>
        </pc:picChg>
      </pc:sldChg>
      <pc:sldChg chg="addSp delSp modSp new mod setBg">
        <pc:chgData name="Alex Souza" userId="4abefd9ff5146cd9" providerId="Windows Live" clId="Web-{228A25C1-1923-4EB7-B79E-D0EEC5085E33}" dt="2020-07-15T17:40:36.365" v="1323"/>
        <pc:sldMkLst>
          <pc:docMk/>
          <pc:sldMk cId="1641224896" sldId="352"/>
        </pc:sldMkLst>
        <pc:spChg chg="mod or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2" creationId="{B47A82F1-31F0-4501-9F26-EBD31B78741E}"/>
          </ac:spMkLst>
        </pc:spChg>
        <pc:spChg chg="del">
          <ac:chgData name="Alex Souza" userId="4abefd9ff5146cd9" providerId="Windows Live" clId="Web-{228A25C1-1923-4EB7-B79E-D0EEC5085E33}" dt="2020-07-15T17:40:16.646" v="1322"/>
          <ac:spMkLst>
            <pc:docMk/>
            <pc:sldMk cId="1641224896" sldId="352"/>
            <ac:spMk id="3" creationId="{47E4484D-9AA7-41FD-951B-53AF8ED57A59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5T17:40:36.365" v="1323"/>
          <ac:spMkLst>
            <pc:docMk/>
            <pc:sldMk cId="1641224896" sldId="352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5T17:40:36.365" v="1323"/>
          <ac:picMkLst>
            <pc:docMk/>
            <pc:sldMk cId="1641224896" sldId="352"/>
            <ac:picMk id="4" creationId="{E4E725E8-7C93-48D7-B56F-38690483C910}"/>
          </ac:picMkLst>
        </pc:picChg>
      </pc:sldChg>
      <pc:sldChg chg="modSp new">
        <pc:chgData name="Alex Souza" userId="4abefd9ff5146cd9" providerId="Windows Live" clId="Web-{228A25C1-1923-4EB7-B79E-D0EEC5085E33}" dt="2020-07-15T17:41:25.725" v="1337" actId="20577"/>
        <pc:sldMkLst>
          <pc:docMk/>
          <pc:sldMk cId="2118366190" sldId="353"/>
        </pc:sldMkLst>
        <pc:spChg chg="mod">
          <ac:chgData name="Alex Souza" userId="4abefd9ff5146cd9" providerId="Windows Live" clId="Web-{228A25C1-1923-4EB7-B79E-D0EEC5085E33}" dt="2020-07-15T17:40:59.287" v="1325" actId="20577"/>
          <ac:spMkLst>
            <pc:docMk/>
            <pc:sldMk cId="2118366190" sldId="353"/>
            <ac:spMk id="2" creationId="{29F36C8D-3608-4C91-B778-346856E97288}"/>
          </ac:spMkLst>
        </pc:spChg>
        <pc:spChg chg="mod">
          <ac:chgData name="Alex Souza" userId="4abefd9ff5146cd9" providerId="Windows Live" clId="Web-{228A25C1-1923-4EB7-B79E-D0EEC5085E33}" dt="2020-07-15T17:41:25.725" v="1337" actId="20577"/>
          <ac:spMkLst>
            <pc:docMk/>
            <pc:sldMk cId="2118366190" sldId="353"/>
            <ac:spMk id="3" creationId="{49F09A61-F745-420A-8BB9-AE4E14DB1DB1}"/>
          </ac:spMkLst>
        </pc:spChg>
      </pc:sldChg>
      <pc:sldChg chg="addSp delSp modSp add replId">
        <pc:chgData name="Alex Souza" userId="4abefd9ff5146cd9" providerId="Windows Live" clId="Web-{228A25C1-1923-4EB7-B79E-D0EEC5085E33}" dt="2020-07-15T17:43:16.164" v="1349" actId="1076"/>
        <pc:sldMkLst>
          <pc:docMk/>
          <pc:sldMk cId="2306565923" sldId="354"/>
        </pc:sldMkLst>
        <pc:spChg chg="del">
          <ac:chgData name="Alex Souza" userId="4abefd9ff5146cd9" providerId="Windows Live" clId="Web-{228A25C1-1923-4EB7-B79E-D0EEC5085E33}" dt="2020-07-15T17:42:17.148" v="1341"/>
          <ac:spMkLst>
            <pc:docMk/>
            <pc:sldMk cId="2306565923" sldId="354"/>
            <ac:spMk id="3" creationId="{49F09A61-F745-420A-8BB9-AE4E14DB1DB1}"/>
          </ac:spMkLst>
        </pc:spChg>
        <pc:spChg chg="add del mod">
          <ac:chgData name="Alex Souza" userId="4abefd9ff5146cd9" providerId="Windows Live" clId="Web-{228A25C1-1923-4EB7-B79E-D0EEC5085E33}" dt="2020-07-15T17:42:18.835" v="1342"/>
          <ac:spMkLst>
            <pc:docMk/>
            <pc:sldMk cId="2306565923" sldId="354"/>
            <ac:spMk id="5" creationId="{E3BCF8AA-E818-4882-A8D7-45B3F31D194F}"/>
          </ac:spMkLst>
        </pc:spChg>
        <pc:spChg chg="add del mod">
          <ac:chgData name="Alex Souza" userId="4abefd9ff5146cd9" providerId="Windows Live" clId="Web-{228A25C1-1923-4EB7-B79E-D0EEC5085E33}" dt="2020-07-15T17:42:46.273" v="1346"/>
          <ac:spMkLst>
            <pc:docMk/>
            <pc:sldMk cId="2306565923" sldId="354"/>
            <ac:spMk id="9" creationId="{43684476-A77C-445E-93B7-A0FB3D79DB89}"/>
          </ac:spMkLst>
        </pc:spChg>
        <pc:picChg chg="add del mod ord">
          <ac:chgData name="Alex Souza" userId="4abefd9ff5146cd9" providerId="Windows Live" clId="Web-{228A25C1-1923-4EB7-B79E-D0EEC5085E33}" dt="2020-07-15T17:42:44.883" v="1345"/>
          <ac:picMkLst>
            <pc:docMk/>
            <pc:sldMk cId="2306565923" sldId="354"/>
            <ac:picMk id="6" creationId="{53F3CD4B-E7B2-4C5E-80E3-1CB099B3E744}"/>
          </ac:picMkLst>
        </pc:picChg>
        <pc:picChg chg="add del mod">
          <ac:chgData name="Alex Souza" userId="4abefd9ff5146cd9" providerId="Windows Live" clId="Web-{228A25C1-1923-4EB7-B79E-D0EEC5085E33}" dt="2020-07-15T17:42:35.929" v="1344"/>
          <ac:picMkLst>
            <pc:docMk/>
            <pc:sldMk cId="2306565923" sldId="354"/>
            <ac:picMk id="7" creationId="{7FDDB7C9-71AB-439E-8228-FF6D5891973A}"/>
          </ac:picMkLst>
        </pc:picChg>
        <pc:picChg chg="add mod ord">
          <ac:chgData name="Alex Souza" userId="4abefd9ff5146cd9" providerId="Windows Live" clId="Web-{228A25C1-1923-4EB7-B79E-D0EEC5085E33}" dt="2020-07-15T17:43:16.164" v="1349" actId="1076"/>
          <ac:picMkLst>
            <pc:docMk/>
            <pc:sldMk cId="2306565923" sldId="354"/>
            <ac:picMk id="10" creationId="{12175C95-5065-4C18-B7D6-CDC5498DD20E}"/>
          </ac:picMkLst>
        </pc:picChg>
      </pc:sldChg>
      <pc:sldChg chg="modSp new">
        <pc:chgData name="Alex Souza" userId="4abefd9ff5146cd9" providerId="Windows Live" clId="Web-{228A25C1-1923-4EB7-B79E-D0EEC5085E33}" dt="2020-07-15T17:44:13.181" v="1358" actId="20577"/>
        <pc:sldMkLst>
          <pc:docMk/>
          <pc:sldMk cId="206705708" sldId="355"/>
        </pc:sldMkLst>
        <pc:spChg chg="mod">
          <ac:chgData name="Alex Souza" userId="4abefd9ff5146cd9" providerId="Windows Live" clId="Web-{228A25C1-1923-4EB7-B79E-D0EEC5085E33}" dt="2020-07-15T17:43:45.149" v="1351" actId="20577"/>
          <ac:spMkLst>
            <pc:docMk/>
            <pc:sldMk cId="206705708" sldId="355"/>
            <ac:spMk id="2" creationId="{31518C27-13E4-473A-B4DF-418E63191B82}"/>
          </ac:spMkLst>
        </pc:spChg>
        <pc:spChg chg="mod">
          <ac:chgData name="Alex Souza" userId="4abefd9ff5146cd9" providerId="Windows Live" clId="Web-{228A25C1-1923-4EB7-B79E-D0EEC5085E33}" dt="2020-07-15T17:44:13.181" v="1358" actId="20577"/>
          <ac:spMkLst>
            <pc:docMk/>
            <pc:sldMk cId="206705708" sldId="355"/>
            <ac:spMk id="3" creationId="{A04BB439-086B-417D-8997-0202A51032AD}"/>
          </ac:spMkLst>
        </pc:spChg>
      </pc:sldChg>
      <pc:sldChg chg="addSp delSp modSp add mod replId setBg">
        <pc:chgData name="Alex Souza" userId="4abefd9ff5146cd9" providerId="Windows Live" clId="Web-{228A25C1-1923-4EB7-B79E-D0EEC5085E33}" dt="2020-07-15T17:46:02.667" v="1370" actId="20577"/>
        <pc:sldMkLst>
          <pc:docMk/>
          <pc:sldMk cId="4046638580" sldId="356"/>
        </pc:sldMkLst>
        <pc:spChg chg="mod">
          <ac:chgData name="Alex Souza" userId="4abefd9ff5146cd9" providerId="Windows Live" clId="Web-{228A25C1-1923-4EB7-B79E-D0EEC5085E33}" dt="2020-07-15T17:46:02.667" v="1370" actId="20577"/>
          <ac:spMkLst>
            <pc:docMk/>
            <pc:sldMk cId="4046638580" sldId="356"/>
            <ac:spMk id="2" creationId="{31518C27-13E4-473A-B4DF-418E63191B82}"/>
          </ac:spMkLst>
        </pc:spChg>
        <pc:spChg chg="del">
          <ac:chgData name="Alex Souza" userId="4abefd9ff5146cd9" providerId="Windows Live" clId="Web-{228A25C1-1923-4EB7-B79E-D0EEC5085E33}" dt="2020-07-15T17:45:29.010" v="1362"/>
          <ac:spMkLst>
            <pc:docMk/>
            <pc:sldMk cId="4046638580" sldId="356"/>
            <ac:spMk id="3" creationId="{A04BB439-086B-417D-8997-0202A51032AD}"/>
          </ac:spMkLst>
        </pc:spChg>
        <pc:spChg chg="add del mod">
          <ac:chgData name="Alex Souza" userId="4abefd9ff5146cd9" providerId="Windows Live" clId="Web-{228A25C1-1923-4EB7-B79E-D0EEC5085E33}" dt="2020-07-15T17:45:30.198" v="1363"/>
          <ac:spMkLst>
            <pc:docMk/>
            <pc:sldMk cId="4046638580" sldId="356"/>
            <ac:spMk id="5" creationId="{17226724-D13B-4BFD-A58E-6FF7E22B9AF1}"/>
          </ac:spMkLst>
        </pc:spChg>
        <pc:spChg chg="add">
          <ac:chgData name="Alex Souza" userId="4abefd9ff5146cd9" providerId="Windows Live" clId="Web-{228A25C1-1923-4EB7-B79E-D0EEC5085E33}" dt="2020-07-15T17:45:51.151" v="1368"/>
          <ac:spMkLst>
            <pc:docMk/>
            <pc:sldMk cId="4046638580" sldId="356"/>
            <ac:spMk id="8" creationId="{0288C6B4-AFC3-407F-A595-EFFD38D4CCAF}"/>
          </ac:spMkLst>
        </pc:spChg>
        <pc:spChg chg="add">
          <ac:chgData name="Alex Souza" userId="4abefd9ff5146cd9" providerId="Windows Live" clId="Web-{228A25C1-1923-4EB7-B79E-D0EEC5085E33}" dt="2020-07-15T17:45:51.151" v="1368"/>
          <ac:spMkLst>
            <pc:docMk/>
            <pc:sldMk cId="4046638580" sldId="356"/>
            <ac:spMk id="9" creationId="{CF236821-17FE-429B-8D2C-08E13A64EA40}"/>
          </ac:spMkLst>
        </pc:spChg>
        <pc:spChg chg="add del">
          <ac:chgData name="Alex Souza" userId="4abefd9ff5146cd9" providerId="Windows Live" clId="Web-{228A25C1-1923-4EB7-B79E-D0EEC5085E33}" dt="2020-07-15T17:45:56.292" v="1369"/>
          <ac:spMkLst>
            <pc:docMk/>
            <pc:sldMk cId="4046638580" sldId="356"/>
            <ac:spMk id="10" creationId="{23BBEFD6-719F-4565-96C5-DFD3B70A2619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11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5T17:45:51.151" v="1368"/>
          <ac:spMkLst>
            <pc:docMk/>
            <pc:sldMk cId="4046638580" sldId="356"/>
            <ac:spMk id="12" creationId="{C0BDBCD2-E081-43AB-9119-C55465E59757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13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5T17:45:51.151" v="1368"/>
          <ac:spMkLst>
            <pc:docMk/>
            <pc:sldMk cId="4046638580" sldId="356"/>
            <ac:spMk id="14" creationId="{98E79BE4-34FE-485A-98A5-92CE8F7C4743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15" creationId="{5DCB5928-DC7D-4612-9922-441966E15627}"/>
          </ac:spMkLst>
        </pc:spChg>
        <pc:spChg chg="add">
          <ac:chgData name="Alex Souza" userId="4abefd9ff5146cd9" providerId="Windows Live" clId="Web-{228A25C1-1923-4EB7-B79E-D0EEC5085E33}" dt="2020-07-15T17:45:51.151" v="1368"/>
          <ac:spMkLst>
            <pc:docMk/>
            <pc:sldMk cId="4046638580" sldId="356"/>
            <ac:spMk id="16" creationId="{7A5F0580-5EE9-419F-96EE-B6529EF6E7D0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17" creationId="{682C1161-1736-45EC-99B7-33F3CAE9D517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19" creationId="{84D4DDB8-B68F-45B0-9F62-C4279996F672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21" creationId="{AF2F604E-43BE-4DC3-B983-E071523364F8}"/>
          </ac:spMkLst>
        </pc:spChg>
        <pc:spChg chg="add del">
          <ac:chgData name="Alex Souza" userId="4abefd9ff5146cd9" providerId="Windows Live" clId="Web-{228A25C1-1923-4EB7-B79E-D0EEC5085E33}" dt="2020-07-15T17:45:51.136" v="1367"/>
          <ac:spMkLst>
            <pc:docMk/>
            <pc:sldMk cId="4046638580" sldId="356"/>
            <ac:spMk id="23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5T17:45:51.151" v="1368"/>
          <ac:picMkLst>
            <pc:docMk/>
            <pc:sldMk cId="4046638580" sldId="356"/>
            <ac:picMk id="6" creationId="{F8BF55B8-19AC-460A-BAC9-650CF1EAB0BB}"/>
          </ac:picMkLst>
        </pc:picChg>
      </pc:sldChg>
      <pc:sldChg chg="modSp new">
        <pc:chgData name="Alex Souza" userId="4abefd9ff5146cd9" providerId="Windows Live" clId="Web-{228A25C1-1923-4EB7-B79E-D0EEC5085E33}" dt="2020-07-15T17:48:57.186" v="1422" actId="20577"/>
        <pc:sldMkLst>
          <pc:docMk/>
          <pc:sldMk cId="1351780440" sldId="357"/>
        </pc:sldMkLst>
        <pc:spChg chg="mod">
          <ac:chgData name="Alex Souza" userId="4abefd9ff5146cd9" providerId="Windows Live" clId="Web-{228A25C1-1923-4EB7-B79E-D0EEC5085E33}" dt="2020-07-15T17:48:53.576" v="1419" actId="20577"/>
          <ac:spMkLst>
            <pc:docMk/>
            <pc:sldMk cId="1351780440" sldId="357"/>
            <ac:spMk id="2" creationId="{D6AF3277-05EA-44FC-9433-867D9A7650C9}"/>
          </ac:spMkLst>
        </pc:spChg>
        <pc:spChg chg="mod">
          <ac:chgData name="Alex Souza" userId="4abefd9ff5146cd9" providerId="Windows Live" clId="Web-{228A25C1-1923-4EB7-B79E-D0EEC5085E33}" dt="2020-07-15T17:48:57.186" v="1422" actId="20577"/>
          <ac:spMkLst>
            <pc:docMk/>
            <pc:sldMk cId="1351780440" sldId="357"/>
            <ac:spMk id="3" creationId="{76F9E5CA-7EE9-42BA-8971-3980C6E9772D}"/>
          </ac:spMkLst>
        </pc:spChg>
      </pc:sldChg>
      <pc:sldChg chg="modSp add ord replId">
        <pc:chgData name="Alex Souza" userId="4abefd9ff5146cd9" providerId="Windows Live" clId="Web-{228A25C1-1923-4EB7-B79E-D0EEC5085E33}" dt="2020-07-15T17:51:06.688" v="1430" actId="20577"/>
        <pc:sldMkLst>
          <pc:docMk/>
          <pc:sldMk cId="441063146" sldId="358"/>
        </pc:sldMkLst>
        <pc:spChg chg="mod">
          <ac:chgData name="Alex Souza" userId="4abefd9ff5146cd9" providerId="Windows Live" clId="Web-{228A25C1-1923-4EB7-B79E-D0EEC5085E33}" dt="2020-07-15T17:50:59.688" v="1427" actId="20577"/>
          <ac:spMkLst>
            <pc:docMk/>
            <pc:sldMk cId="441063146" sldId="358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17:51:06.688" v="1430" actId="20577"/>
          <ac:spMkLst>
            <pc:docMk/>
            <pc:sldMk cId="441063146" sldId="358"/>
            <ac:spMk id="3" creationId="{AAC666F6-4F2C-4B4C-9E05-C94B7801DFC7}"/>
          </ac:spMkLst>
        </pc:spChg>
      </pc:sldChg>
      <pc:sldChg chg="addSp delSp modSp new mod ord setBg">
        <pc:chgData name="Alex Souza" userId="4abefd9ff5146cd9" providerId="Windows Live" clId="Web-{228A25C1-1923-4EB7-B79E-D0EEC5085E33}" dt="2020-07-15T18:46:12.133" v="1932"/>
        <pc:sldMkLst>
          <pc:docMk/>
          <pc:sldMk cId="3431534534" sldId="359"/>
        </pc:sldMkLst>
        <pc:spChg chg="mod or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2" creationId="{A5412F93-AF79-4AD9-82AB-79532CB8CCC3}"/>
          </ac:spMkLst>
        </pc:spChg>
        <pc:spChg chg="del">
          <ac:chgData name="Alex Souza" userId="4abefd9ff5146cd9" providerId="Windows Live" clId="Web-{228A25C1-1923-4EB7-B79E-D0EEC5085E33}" dt="2020-07-15T17:51:40.970" v="1437"/>
          <ac:spMkLst>
            <pc:docMk/>
            <pc:sldMk cId="3431534534" sldId="359"/>
            <ac:spMk id="3" creationId="{CFFD7234-5563-4CB3-B44F-6E57BE57809D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9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11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13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15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17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5T17:51:51.439" v="1438"/>
          <ac:spMkLst>
            <pc:docMk/>
            <pc:sldMk cId="3431534534" sldId="359"/>
            <ac:spMk id="19" creationId="{08C9B587-E65E-4B52-B37C-ABEBB6E87928}"/>
          </ac:spMkLst>
        </pc:spChg>
        <pc:picChg chg="add mod ord">
          <ac:chgData name="Alex Souza" userId="4abefd9ff5146cd9" providerId="Windows Live" clId="Web-{228A25C1-1923-4EB7-B79E-D0EEC5085E33}" dt="2020-07-15T17:51:51.439" v="1438"/>
          <ac:picMkLst>
            <pc:docMk/>
            <pc:sldMk cId="3431534534" sldId="359"/>
            <ac:picMk id="4" creationId="{D0A66350-77C8-450E-A440-58C9A272CA33}"/>
          </ac:picMkLst>
        </pc:picChg>
      </pc:sldChg>
      <pc:sldChg chg="addSp modSp new mod setBg">
        <pc:chgData name="Alex Souza" userId="4abefd9ff5146cd9" providerId="Windows Live" clId="Web-{228A25C1-1923-4EB7-B79E-D0EEC5085E33}" dt="2020-07-15T17:53:32.159" v="1495" actId="20577"/>
        <pc:sldMkLst>
          <pc:docMk/>
          <pc:sldMk cId="2720220275" sldId="360"/>
        </pc:sldMkLst>
        <pc:spChg chg="mod">
          <ac:chgData name="Alex Souza" userId="4abefd9ff5146cd9" providerId="Windows Live" clId="Web-{228A25C1-1923-4EB7-B79E-D0EEC5085E33}" dt="2020-07-15T17:53:09.471" v="1491"/>
          <ac:spMkLst>
            <pc:docMk/>
            <pc:sldMk cId="2720220275" sldId="360"/>
            <ac:spMk id="2" creationId="{80B27E68-E57E-429D-8D0A-2A151B33C3AC}"/>
          </ac:spMkLst>
        </pc:spChg>
        <pc:spChg chg="mod">
          <ac:chgData name="Alex Souza" userId="4abefd9ff5146cd9" providerId="Windows Live" clId="Web-{228A25C1-1923-4EB7-B79E-D0EEC5085E33}" dt="2020-07-15T17:53:32.159" v="1495" actId="20577"/>
          <ac:spMkLst>
            <pc:docMk/>
            <pc:sldMk cId="2720220275" sldId="360"/>
            <ac:spMk id="3" creationId="{5F88590F-DD18-41C7-A507-C59A9E613B5B}"/>
          </ac:spMkLst>
        </pc:spChg>
        <pc:spChg chg="add">
          <ac:chgData name="Alex Souza" userId="4abefd9ff5146cd9" providerId="Windows Live" clId="Web-{228A25C1-1923-4EB7-B79E-D0EEC5085E33}" dt="2020-07-15T17:53:09.471" v="1491"/>
          <ac:spMkLst>
            <pc:docMk/>
            <pc:sldMk cId="2720220275" sldId="360"/>
            <ac:spMk id="8" creationId="{1C799903-48D5-4A31-A1A2-541072D9771E}"/>
          </ac:spMkLst>
        </pc:spChg>
        <pc:spChg chg="add">
          <ac:chgData name="Alex Souza" userId="4abefd9ff5146cd9" providerId="Windows Live" clId="Web-{228A25C1-1923-4EB7-B79E-D0EEC5085E33}" dt="2020-07-15T17:53:09.471" v="1491"/>
          <ac:spMkLst>
            <pc:docMk/>
            <pc:sldMk cId="2720220275" sldId="360"/>
            <ac:spMk id="10" creationId="{8EFFF109-FC58-4FD3-BE05-9775A1310F55}"/>
          </ac:spMkLst>
        </pc:spChg>
        <pc:spChg chg="add">
          <ac:chgData name="Alex Souza" userId="4abefd9ff5146cd9" providerId="Windows Live" clId="Web-{228A25C1-1923-4EB7-B79E-D0EEC5085E33}" dt="2020-07-15T17:53:09.471" v="1491"/>
          <ac:spMkLst>
            <pc:docMk/>
            <pc:sldMk cId="2720220275" sldId="360"/>
            <ac:spMk id="12" creationId="{E1B96AD6-92A9-4273-A62B-96A1C3E0BA95}"/>
          </ac:spMkLst>
        </pc:spChg>
        <pc:spChg chg="add">
          <ac:chgData name="Alex Souza" userId="4abefd9ff5146cd9" providerId="Windows Live" clId="Web-{228A25C1-1923-4EB7-B79E-D0EEC5085E33}" dt="2020-07-15T17:53:09.471" v="1491"/>
          <ac:spMkLst>
            <pc:docMk/>
            <pc:sldMk cId="2720220275" sldId="360"/>
            <ac:spMk id="14" creationId="{463EEC44-1BA3-44ED-81FC-A644B04B2A44}"/>
          </ac:spMkLst>
        </pc:spChg>
      </pc:sldChg>
      <pc:sldChg chg="addSp delSp modSp new">
        <pc:chgData name="Alex Souza" userId="4abefd9ff5146cd9" providerId="Windows Live" clId="Web-{228A25C1-1923-4EB7-B79E-D0EEC5085E33}" dt="2020-07-15T17:54:23.988" v="1524" actId="20577"/>
        <pc:sldMkLst>
          <pc:docMk/>
          <pc:sldMk cId="199297209" sldId="361"/>
        </pc:sldMkLst>
        <pc:spChg chg="mod">
          <ac:chgData name="Alex Souza" userId="4abefd9ff5146cd9" providerId="Windows Live" clId="Web-{228A25C1-1923-4EB7-B79E-D0EEC5085E33}" dt="2020-07-15T17:54:23.988" v="1524" actId="20577"/>
          <ac:spMkLst>
            <pc:docMk/>
            <pc:sldMk cId="199297209" sldId="361"/>
            <ac:spMk id="2" creationId="{85FF2016-3EC3-4B1F-8BD6-D58C05F0984C}"/>
          </ac:spMkLst>
        </pc:spChg>
        <pc:spChg chg="del">
          <ac:chgData name="Alex Souza" userId="4abefd9ff5146cd9" providerId="Windows Live" clId="Web-{228A25C1-1923-4EB7-B79E-D0EEC5085E33}" dt="2020-07-15T17:53:59.175" v="1499"/>
          <ac:spMkLst>
            <pc:docMk/>
            <pc:sldMk cId="199297209" sldId="361"/>
            <ac:spMk id="3" creationId="{E761D799-6250-4FE9-8872-7CD2501E0A89}"/>
          </ac:spMkLst>
        </pc:spChg>
        <pc:picChg chg="add mod">
          <ac:chgData name="Alex Souza" userId="4abefd9ff5146cd9" providerId="Windows Live" clId="Web-{228A25C1-1923-4EB7-B79E-D0EEC5085E33}" dt="2020-07-15T17:54:12.878" v="1503" actId="1076"/>
          <ac:picMkLst>
            <pc:docMk/>
            <pc:sldMk cId="199297209" sldId="361"/>
            <ac:picMk id="4" creationId="{3216F83A-4E15-4BAD-BDA1-A8A2ABF8B3B5}"/>
          </ac:picMkLst>
        </pc:picChg>
      </pc:sldChg>
      <pc:sldChg chg="addSp delSp modSp new mod setBg">
        <pc:chgData name="Alex Souza" userId="4abefd9ff5146cd9" providerId="Windows Live" clId="Web-{228A25C1-1923-4EB7-B79E-D0EEC5085E33}" dt="2020-07-15T18:08:47.986" v="1554"/>
        <pc:sldMkLst>
          <pc:docMk/>
          <pc:sldMk cId="1376525093" sldId="362"/>
        </pc:sldMkLst>
        <pc:spChg chg="mod">
          <ac:chgData name="Alex Souza" userId="4abefd9ff5146cd9" providerId="Windows Live" clId="Web-{228A25C1-1923-4EB7-B79E-D0EEC5085E33}" dt="2020-07-15T18:08:47.986" v="1554"/>
          <ac:spMkLst>
            <pc:docMk/>
            <pc:sldMk cId="1376525093" sldId="362"/>
            <ac:spMk id="2" creationId="{C6BA70F7-EAAC-4D80-A1B7-A0803E70CEE6}"/>
          </ac:spMkLst>
        </pc:spChg>
        <pc:spChg chg="add del mod">
          <ac:chgData name="Alex Souza" userId="4abefd9ff5146cd9" providerId="Windows Live" clId="Web-{228A25C1-1923-4EB7-B79E-D0EEC5085E33}" dt="2020-07-15T18:08:47.986" v="1554"/>
          <ac:spMkLst>
            <pc:docMk/>
            <pc:sldMk cId="1376525093" sldId="362"/>
            <ac:spMk id="3" creationId="{6270C43D-CFE9-43DC-AA77-B94B0C618515}"/>
          </ac:spMkLst>
        </pc:spChg>
        <pc:spChg chg="add">
          <ac:chgData name="Alex Souza" userId="4abefd9ff5146cd9" providerId="Windows Live" clId="Web-{228A25C1-1923-4EB7-B79E-D0EEC5085E33}" dt="2020-07-15T18:08:47.986" v="1554"/>
          <ac:spMkLst>
            <pc:docMk/>
            <pc:sldMk cId="1376525093" sldId="362"/>
            <ac:spMk id="6" creationId="{B5416EBC-B41E-4F8A-BE9F-07301B682CBD}"/>
          </ac:spMkLst>
        </pc:spChg>
        <pc:spChg chg="add">
          <ac:chgData name="Alex Souza" userId="4abefd9ff5146cd9" providerId="Windows Live" clId="Web-{228A25C1-1923-4EB7-B79E-D0EEC5085E33}" dt="2020-07-15T18:08:47.986" v="1554"/>
          <ac:spMkLst>
            <pc:docMk/>
            <pc:sldMk cId="1376525093" sldId="362"/>
            <ac:spMk id="7" creationId="{AFF79527-C7F1-4E06-8126-A8E8C5FEBFCA}"/>
          </ac:spMkLst>
        </pc:spChg>
        <pc:spChg chg="add">
          <ac:chgData name="Alex Souza" userId="4abefd9ff5146cd9" providerId="Windows Live" clId="Web-{228A25C1-1923-4EB7-B79E-D0EEC5085E33}" dt="2020-07-15T18:08:47.986" v="1554"/>
          <ac:spMkLst>
            <pc:docMk/>
            <pc:sldMk cId="1376525093" sldId="362"/>
            <ac:spMk id="8" creationId="{55986208-8A53-4E92-9197-6B57BCCB2F37}"/>
          </ac:spMkLst>
        </pc:spChg>
        <pc:spChg chg="add del">
          <ac:chgData name="Alex Souza" userId="4abefd9ff5146cd9" providerId="Windows Live" clId="Web-{228A25C1-1923-4EB7-B79E-D0EEC5085E33}" dt="2020-07-15T18:08:47.955" v="1553"/>
          <ac:spMkLst>
            <pc:docMk/>
            <pc:sldMk cId="1376525093" sldId="362"/>
            <ac:spMk id="9" creationId="{B5416EBC-B41E-4F8A-BE9F-07301B682CBD}"/>
          </ac:spMkLst>
        </pc:spChg>
        <pc:spChg chg="add del">
          <ac:chgData name="Alex Souza" userId="4abefd9ff5146cd9" providerId="Windows Live" clId="Web-{228A25C1-1923-4EB7-B79E-D0EEC5085E33}" dt="2020-07-15T18:08:47.955" v="1553"/>
          <ac:spMkLst>
            <pc:docMk/>
            <pc:sldMk cId="1376525093" sldId="362"/>
            <ac:spMk id="11" creationId="{AFF79527-C7F1-4E06-8126-A8E8C5FEBFCA}"/>
          </ac:spMkLst>
        </pc:spChg>
        <pc:spChg chg="add del">
          <ac:chgData name="Alex Souza" userId="4abefd9ff5146cd9" providerId="Windows Live" clId="Web-{228A25C1-1923-4EB7-B79E-D0EEC5085E33}" dt="2020-07-15T18:08:47.955" v="1553"/>
          <ac:spMkLst>
            <pc:docMk/>
            <pc:sldMk cId="1376525093" sldId="362"/>
            <ac:spMk id="13" creationId="{55986208-8A53-4E92-9197-6B57BCCB2F37}"/>
          </ac:spMkLst>
        </pc:spChg>
        <pc:graphicFrameChg chg="add del">
          <ac:chgData name="Alex Souza" userId="4abefd9ff5146cd9" providerId="Windows Live" clId="Web-{228A25C1-1923-4EB7-B79E-D0EEC5085E33}" dt="2020-07-15T18:08:47.955" v="1553"/>
          <ac:graphicFrameMkLst>
            <pc:docMk/>
            <pc:sldMk cId="1376525093" sldId="362"/>
            <ac:graphicFrameMk id="5" creationId="{A9E360AA-9439-45F0-B7E8-1471D4146A07}"/>
          </ac:graphicFrameMkLst>
        </pc:graphicFrameChg>
        <pc:graphicFrameChg chg="add">
          <ac:chgData name="Alex Souza" userId="4abefd9ff5146cd9" providerId="Windows Live" clId="Web-{228A25C1-1923-4EB7-B79E-D0EEC5085E33}" dt="2020-07-15T18:08:47.986" v="1554"/>
          <ac:graphicFrameMkLst>
            <pc:docMk/>
            <pc:sldMk cId="1376525093" sldId="362"/>
            <ac:graphicFrameMk id="10" creationId="{79396CFC-6A44-41DA-8CE2-FE0A74239835}"/>
          </ac:graphicFrameMkLst>
        </pc:graphicFrameChg>
      </pc:sldChg>
      <pc:sldChg chg="modSp add replId">
        <pc:chgData name="Alex Souza" userId="4abefd9ff5146cd9" providerId="Windows Live" clId="Web-{228A25C1-1923-4EB7-B79E-D0EEC5085E33}" dt="2020-07-15T17:57:36.179" v="1550" actId="20577"/>
        <pc:sldMkLst>
          <pc:docMk/>
          <pc:sldMk cId="3599721192" sldId="363"/>
        </pc:sldMkLst>
        <pc:spChg chg="mod">
          <ac:chgData name="Alex Souza" userId="4abefd9ff5146cd9" providerId="Windows Live" clId="Web-{228A25C1-1923-4EB7-B79E-D0EEC5085E33}" dt="2020-07-15T17:57:36.179" v="1550" actId="20577"/>
          <ac:spMkLst>
            <pc:docMk/>
            <pc:sldMk cId="3599721192" sldId="363"/>
            <ac:spMk id="3" creationId="{6270C43D-CFE9-43DC-AA77-B94B0C618515}"/>
          </ac:spMkLst>
        </pc:spChg>
      </pc:sldChg>
      <pc:sldChg chg="addSp modSp new mod ord setBg">
        <pc:chgData name="Alex Souza" userId="4abefd9ff5146cd9" providerId="Windows Live" clId="Web-{228A25C1-1923-4EB7-B79E-D0EEC5085E33}" dt="2020-07-15T18:21:57.140" v="1801" actId="14100"/>
        <pc:sldMkLst>
          <pc:docMk/>
          <pc:sldMk cId="3364440790" sldId="364"/>
        </pc:sldMkLst>
        <pc:spChg chg="mo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2" creationId="{C1BEB0D5-B177-4BDA-A580-4A75134BE8AC}"/>
          </ac:spMkLst>
        </pc:spChg>
        <pc:spChg chg="mod">
          <ac:chgData name="Alex Souza" userId="4abefd9ff5146cd9" providerId="Windows Live" clId="Web-{228A25C1-1923-4EB7-B79E-D0EEC5085E33}" dt="2020-07-15T18:21:57.140" v="1801" actId="14100"/>
          <ac:spMkLst>
            <pc:docMk/>
            <pc:sldMk cId="3364440790" sldId="364"/>
            <ac:spMk id="3" creationId="{A3FC09CC-75F2-48F9-AF86-697F3D924E2F}"/>
          </ac:spMkLst>
        </pc:spChg>
        <pc:spChg chg="ad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9" creationId="{5C9B446A-6343-4E56-90BA-061E4DDF0FFB}"/>
          </ac:spMkLst>
        </pc:spChg>
        <pc:spChg chg="ad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11" creationId="{3EC72A1B-03D3-499C-B4BF-AC68EEC22B10}"/>
          </ac:spMkLst>
        </pc:spChg>
        <pc:spChg chg="ad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13" creationId="{216322C2-3CF0-4D33-BF90-3F384CF6D232}"/>
          </ac:spMkLst>
        </pc:spChg>
        <pc:spChg chg="ad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15" creationId="{55D4142C-5077-457F-A6AD-3FECFDB39685}"/>
          </ac:spMkLst>
        </pc:spChg>
        <pc:spChg chg="add">
          <ac:chgData name="Alex Souza" userId="4abefd9ff5146cd9" providerId="Windows Live" clId="Web-{228A25C1-1923-4EB7-B79E-D0EEC5085E33}" dt="2020-07-15T18:16:47.244" v="1590"/>
          <ac:spMkLst>
            <pc:docMk/>
            <pc:sldMk cId="3364440790" sldId="364"/>
            <ac:spMk id="17" creationId="{7A5F0580-5EE9-419F-96EE-B6529EF6E7D0}"/>
          </ac:spMkLst>
        </pc:spChg>
        <pc:picChg chg="add mod">
          <ac:chgData name="Alex Souza" userId="4abefd9ff5146cd9" providerId="Windows Live" clId="Web-{228A25C1-1923-4EB7-B79E-D0EEC5085E33}" dt="2020-07-15T18:16:47.244" v="1590"/>
          <ac:picMkLst>
            <pc:docMk/>
            <pc:sldMk cId="3364440790" sldId="364"/>
            <ac:picMk id="4" creationId="{199DF612-F16C-4027-B808-6679E5D204B7}"/>
          </ac:picMkLst>
        </pc:picChg>
      </pc:sldChg>
      <pc:sldChg chg="add replId">
        <pc:chgData name="Alex Souza" userId="4abefd9ff5146cd9" providerId="Windows Live" clId="Web-{228A25C1-1923-4EB7-B79E-D0EEC5085E33}" dt="2020-07-15T18:18:11.543" v="1591"/>
        <pc:sldMkLst>
          <pc:docMk/>
          <pc:sldMk cId="3357020102" sldId="365"/>
        </pc:sldMkLst>
      </pc:sldChg>
      <pc:sldChg chg="modSp new">
        <pc:chgData name="Alex Souza" userId="4abefd9ff5146cd9" providerId="Windows Live" clId="Web-{228A25C1-1923-4EB7-B79E-D0EEC5085E33}" dt="2020-07-15T18:50:49.715" v="1990" actId="20577"/>
        <pc:sldMkLst>
          <pc:docMk/>
          <pc:sldMk cId="3095736136" sldId="366"/>
        </pc:sldMkLst>
        <pc:spChg chg="mod">
          <ac:chgData name="Alex Souza" userId="4abefd9ff5146cd9" providerId="Windows Live" clId="Web-{228A25C1-1923-4EB7-B79E-D0EEC5085E33}" dt="2020-07-15T18:47:27.087" v="1964" actId="20577"/>
          <ac:spMkLst>
            <pc:docMk/>
            <pc:sldMk cId="3095736136" sldId="366"/>
            <ac:spMk id="2" creationId="{1CA13941-46D0-48CD-85B6-DF037D4955B4}"/>
          </ac:spMkLst>
        </pc:spChg>
        <pc:spChg chg="mod">
          <ac:chgData name="Alex Souza" userId="4abefd9ff5146cd9" providerId="Windows Live" clId="Web-{228A25C1-1923-4EB7-B79E-D0EEC5085E33}" dt="2020-07-15T18:50:49.715" v="1990" actId="20577"/>
          <ac:spMkLst>
            <pc:docMk/>
            <pc:sldMk cId="3095736136" sldId="366"/>
            <ac:spMk id="3" creationId="{8B6EC6C2-5070-4408-A282-80920F4E006F}"/>
          </ac:spMkLst>
        </pc:spChg>
      </pc:sldChg>
      <pc:sldChg chg="modSp add ord replId">
        <pc:chgData name="Alex Souza" userId="4abefd9ff5146cd9" providerId="Windows Live" clId="Web-{228A25C1-1923-4EB7-B79E-D0EEC5085E33}" dt="2020-07-15T18:47:04.680" v="1961" actId="20577"/>
        <pc:sldMkLst>
          <pc:docMk/>
          <pc:sldMk cId="394797845" sldId="367"/>
        </pc:sldMkLst>
        <pc:spChg chg="mod">
          <ac:chgData name="Alex Souza" userId="4abefd9ff5146cd9" providerId="Windows Live" clId="Web-{228A25C1-1923-4EB7-B79E-D0EEC5085E33}" dt="2020-07-15T18:46:49.478" v="1957" actId="20577"/>
          <ac:spMkLst>
            <pc:docMk/>
            <pc:sldMk cId="394797845" sldId="367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18:47:04.680" v="1961" actId="20577"/>
          <ac:spMkLst>
            <pc:docMk/>
            <pc:sldMk cId="394797845" sldId="367"/>
            <ac:spMk id="3" creationId="{AAC666F6-4F2C-4B4C-9E05-C94B7801DFC7}"/>
          </ac:spMkLst>
        </pc:spChg>
      </pc:sldChg>
      <pc:sldChg chg="addSp delSp modSp new">
        <pc:chgData name="Alex Souza" userId="4abefd9ff5146cd9" providerId="Windows Live" clId="Web-{228A25C1-1923-4EB7-B79E-D0EEC5085E33}" dt="2020-07-15T18:52:46.295" v="2013" actId="1076"/>
        <pc:sldMkLst>
          <pc:docMk/>
          <pc:sldMk cId="1303728719" sldId="368"/>
        </pc:sldMkLst>
        <pc:spChg chg="mod">
          <ac:chgData name="Alex Souza" userId="4abefd9ff5146cd9" providerId="Windows Live" clId="Web-{228A25C1-1923-4EB7-B79E-D0EEC5085E33}" dt="2020-07-15T18:52:42.842" v="2009" actId="20577"/>
          <ac:spMkLst>
            <pc:docMk/>
            <pc:sldMk cId="1303728719" sldId="368"/>
            <ac:spMk id="2" creationId="{9EFD21FF-B83D-4A3F-80AC-C53863035313}"/>
          </ac:spMkLst>
        </pc:spChg>
        <pc:spChg chg="del">
          <ac:chgData name="Alex Souza" userId="4abefd9ff5146cd9" providerId="Windows Live" clId="Web-{228A25C1-1923-4EB7-B79E-D0EEC5085E33}" dt="2020-07-15T18:52:31.780" v="1993"/>
          <ac:spMkLst>
            <pc:docMk/>
            <pc:sldMk cId="1303728719" sldId="368"/>
            <ac:spMk id="3" creationId="{AA8F3E0E-15DC-4482-B36B-C4D3DDDBF871}"/>
          </ac:spMkLst>
        </pc:spChg>
        <pc:picChg chg="add mod ord">
          <ac:chgData name="Alex Souza" userId="4abefd9ff5146cd9" providerId="Windows Live" clId="Web-{228A25C1-1923-4EB7-B79E-D0EEC5085E33}" dt="2020-07-15T18:52:46.295" v="2013" actId="1076"/>
          <ac:picMkLst>
            <pc:docMk/>
            <pc:sldMk cId="1303728719" sldId="368"/>
            <ac:picMk id="4" creationId="{9B7D1E47-0BC5-4980-8005-29CD6068440C}"/>
          </ac:picMkLst>
        </pc:picChg>
      </pc:sldChg>
      <pc:sldChg chg="addSp delSp modSp add mod replId setBg setClrOvrMap">
        <pc:chgData name="Alex Souza" userId="4abefd9ff5146cd9" providerId="Windows Live" clId="Web-{228A25C1-1923-4EB7-B79E-D0EEC5085E33}" dt="2020-07-15T19:06:12.340" v="2277"/>
        <pc:sldMkLst>
          <pc:docMk/>
          <pc:sldMk cId="2052861166" sldId="369"/>
        </pc:sldMkLst>
        <pc:spChg chg="mod or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2" creationId="{9EFD21FF-B83D-4A3F-80AC-C53863035313}"/>
          </ac:spMkLst>
        </pc:spChg>
        <pc:spChg chg="add del mod">
          <ac:chgData name="Alex Souza" userId="4abefd9ff5146cd9" providerId="Windows Live" clId="Web-{228A25C1-1923-4EB7-B79E-D0EEC5085E33}" dt="2020-07-15T19:06:00.527" v="2276"/>
          <ac:spMkLst>
            <pc:docMk/>
            <pc:sldMk cId="2052861166" sldId="369"/>
            <ac:spMk id="5" creationId="{07C998E8-1263-4E33-B8F5-76C2954FE8D9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11" creationId="{8D06CE56-3881-4ADA-8CEF-D18B02C242A3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13" creationId="{79F3C543-62EC-4433-9C93-A2CD8764E9B4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15" creationId="{0671A8AE-40A1-4631-A6B8-581AFF065482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17" creationId="{A44CD100-6267-4E62-AA64-2182A3A6A1C0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19" creationId="{AF2F604E-43BE-4DC3-B983-E071523364F8}"/>
          </ac:spMkLst>
        </pc:spChg>
        <pc:spChg chg="add">
          <ac:chgData name="Alex Souza" userId="4abefd9ff5146cd9" providerId="Windows Live" clId="Web-{228A25C1-1923-4EB7-B79E-D0EEC5085E33}" dt="2020-07-15T19:06:12.340" v="2277"/>
          <ac:spMkLst>
            <pc:docMk/>
            <pc:sldMk cId="2052861166" sldId="369"/>
            <ac:spMk id="21" creationId="{08C9B587-E65E-4B52-B37C-ABEBB6E87928}"/>
          </ac:spMkLst>
        </pc:spChg>
        <pc:picChg chg="del">
          <ac:chgData name="Alex Souza" userId="4abefd9ff5146cd9" providerId="Windows Live" clId="Web-{228A25C1-1923-4EB7-B79E-D0EEC5085E33}" dt="2020-07-15T18:53:51.031" v="2015"/>
          <ac:picMkLst>
            <pc:docMk/>
            <pc:sldMk cId="2052861166" sldId="369"/>
            <ac:picMk id="4" creationId="{9B7D1E47-0BC5-4980-8005-29CD6068440C}"/>
          </ac:picMkLst>
        </pc:picChg>
        <pc:picChg chg="add mod ord">
          <ac:chgData name="Alex Souza" userId="4abefd9ff5146cd9" providerId="Windows Live" clId="Web-{228A25C1-1923-4EB7-B79E-D0EEC5085E33}" dt="2020-07-15T19:06:12.340" v="2277"/>
          <ac:picMkLst>
            <pc:docMk/>
            <pc:sldMk cId="2052861166" sldId="369"/>
            <ac:picMk id="6" creationId="{2615894E-F0CD-4368-951C-B6666F1CBAA7}"/>
          </ac:picMkLst>
        </pc:picChg>
      </pc:sldChg>
      <pc:sldChg chg="addSp delSp modSp new mod setBg">
        <pc:chgData name="Alex Souza" userId="4abefd9ff5146cd9" providerId="Windows Live" clId="Web-{228A25C1-1923-4EB7-B79E-D0EEC5085E33}" dt="2020-07-15T18:54:24.906" v="2043"/>
        <pc:sldMkLst>
          <pc:docMk/>
          <pc:sldMk cId="1337494593" sldId="370"/>
        </pc:sldMkLst>
        <pc:spChg chg="mod">
          <ac:chgData name="Alex Souza" userId="4abefd9ff5146cd9" providerId="Windows Live" clId="Web-{228A25C1-1923-4EB7-B79E-D0EEC5085E33}" dt="2020-07-15T18:54:24.906" v="2043"/>
          <ac:spMkLst>
            <pc:docMk/>
            <pc:sldMk cId="1337494593" sldId="370"/>
            <ac:spMk id="2" creationId="{7F441496-30B1-41C9-BDE5-7CFD7B50A2E7}"/>
          </ac:spMkLst>
        </pc:spChg>
        <pc:spChg chg="del mod">
          <ac:chgData name="Alex Souza" userId="4abefd9ff5146cd9" providerId="Windows Live" clId="Web-{228A25C1-1923-4EB7-B79E-D0EEC5085E33}" dt="2020-07-15T18:54:24.906" v="2043"/>
          <ac:spMkLst>
            <pc:docMk/>
            <pc:sldMk cId="1337494593" sldId="370"/>
            <ac:spMk id="3" creationId="{AF5E0806-7A35-426C-9B5C-FB2C3724B494}"/>
          </ac:spMkLst>
        </pc:spChg>
        <pc:spChg chg="add">
          <ac:chgData name="Alex Souza" userId="4abefd9ff5146cd9" providerId="Windows Live" clId="Web-{228A25C1-1923-4EB7-B79E-D0EEC5085E33}" dt="2020-07-15T18:54:24.906" v="2043"/>
          <ac:spMkLst>
            <pc:docMk/>
            <pc:sldMk cId="1337494593" sldId="370"/>
            <ac:spMk id="9" creationId="{53B021B3-DE93-4AB7-8A18-CF5F1CED88B8}"/>
          </ac:spMkLst>
        </pc:spChg>
        <pc:spChg chg="add">
          <ac:chgData name="Alex Souza" userId="4abefd9ff5146cd9" providerId="Windows Live" clId="Web-{228A25C1-1923-4EB7-B79E-D0EEC5085E33}" dt="2020-07-15T18:54:24.906" v="2043"/>
          <ac:spMkLst>
            <pc:docMk/>
            <pc:sldMk cId="1337494593" sldId="370"/>
            <ac:spMk id="11" creationId="{52D502E5-F6B4-4D58-B4AE-FC466FF15EE8}"/>
          </ac:spMkLst>
        </pc:spChg>
        <pc:spChg chg="add">
          <ac:chgData name="Alex Souza" userId="4abefd9ff5146cd9" providerId="Windows Live" clId="Web-{228A25C1-1923-4EB7-B79E-D0EEC5085E33}" dt="2020-07-15T18:54:24.906" v="2043"/>
          <ac:spMkLst>
            <pc:docMk/>
            <pc:sldMk cId="1337494593" sldId="370"/>
            <ac:spMk id="13" creationId="{9DECDBF4-02B6-4BB4-B65B-B8107AD6A9E8}"/>
          </ac:spMkLst>
        </pc:spChg>
        <pc:graphicFrameChg chg="add">
          <ac:chgData name="Alex Souza" userId="4abefd9ff5146cd9" providerId="Windows Live" clId="Web-{228A25C1-1923-4EB7-B79E-D0EEC5085E33}" dt="2020-07-15T18:54:24.906" v="2043"/>
          <ac:graphicFrameMkLst>
            <pc:docMk/>
            <pc:sldMk cId="1337494593" sldId="370"/>
            <ac:graphicFrameMk id="5" creationId="{EC57606E-710F-4897-80D5-72CEEC3A1F3A}"/>
          </ac:graphicFrameMkLst>
        </pc:graphicFrameChg>
      </pc:sldChg>
      <pc:sldChg chg="modSp new">
        <pc:chgData name="Alex Souza" userId="4abefd9ff5146cd9" providerId="Windows Live" clId="Web-{228A25C1-1923-4EB7-B79E-D0EEC5085E33}" dt="2020-07-15T19:04:10.494" v="2266" actId="20577"/>
        <pc:sldMkLst>
          <pc:docMk/>
          <pc:sldMk cId="878510335" sldId="371"/>
        </pc:sldMkLst>
        <pc:spChg chg="mod">
          <ac:chgData name="Alex Souza" userId="4abefd9ff5146cd9" providerId="Windows Live" clId="Web-{228A25C1-1923-4EB7-B79E-D0EEC5085E33}" dt="2020-07-15T18:56:35.143" v="2085" actId="20577"/>
          <ac:spMkLst>
            <pc:docMk/>
            <pc:sldMk cId="878510335" sldId="371"/>
            <ac:spMk id="2" creationId="{757753E0-72F7-4615-A1ED-AA097A885DC0}"/>
          </ac:spMkLst>
        </pc:spChg>
        <pc:spChg chg="mod">
          <ac:chgData name="Alex Souza" userId="4abefd9ff5146cd9" providerId="Windows Live" clId="Web-{228A25C1-1923-4EB7-B79E-D0EEC5085E33}" dt="2020-07-15T19:04:10.494" v="2266" actId="20577"/>
          <ac:spMkLst>
            <pc:docMk/>
            <pc:sldMk cId="878510335" sldId="371"/>
            <ac:spMk id="3" creationId="{34F0AAD8-F56E-404C-B1FA-7BCC32221078}"/>
          </ac:spMkLst>
        </pc:spChg>
      </pc:sldChg>
      <pc:sldChg chg="modSp new">
        <pc:chgData name="Alex Souza" userId="4abefd9ff5146cd9" providerId="Windows Live" clId="Web-{228A25C1-1923-4EB7-B79E-D0EEC5085E33}" dt="2020-07-15T19:08:05.437" v="2292" actId="20577"/>
        <pc:sldMkLst>
          <pc:docMk/>
          <pc:sldMk cId="2178316850" sldId="372"/>
        </pc:sldMkLst>
        <pc:spChg chg="mod">
          <ac:chgData name="Alex Souza" userId="4abefd9ff5146cd9" providerId="Windows Live" clId="Web-{228A25C1-1923-4EB7-B79E-D0EEC5085E33}" dt="2020-07-15T19:06:38.059" v="2279" actId="20577"/>
          <ac:spMkLst>
            <pc:docMk/>
            <pc:sldMk cId="2178316850" sldId="372"/>
            <ac:spMk id="2" creationId="{D7F0E3AD-7F9D-46B6-9890-7416014FA652}"/>
          </ac:spMkLst>
        </pc:spChg>
        <pc:spChg chg="mod">
          <ac:chgData name="Alex Souza" userId="4abefd9ff5146cd9" providerId="Windows Live" clId="Web-{228A25C1-1923-4EB7-B79E-D0EEC5085E33}" dt="2020-07-15T19:08:05.437" v="2292" actId="20577"/>
          <ac:spMkLst>
            <pc:docMk/>
            <pc:sldMk cId="2178316850" sldId="372"/>
            <ac:spMk id="3" creationId="{20F8763F-1391-4CA4-9EFF-EC0FBDE61752}"/>
          </ac:spMkLst>
        </pc:spChg>
      </pc:sldChg>
      <pc:sldChg chg="modSp add replId">
        <pc:chgData name="Alex Souza" userId="4abefd9ff5146cd9" providerId="Windows Live" clId="Web-{228A25C1-1923-4EB7-B79E-D0EEC5085E33}" dt="2020-07-15T19:10:01.547" v="2506" actId="20577"/>
        <pc:sldMkLst>
          <pc:docMk/>
          <pc:sldMk cId="3029797704" sldId="373"/>
        </pc:sldMkLst>
        <pc:spChg chg="mod">
          <ac:chgData name="Alex Souza" userId="4abefd9ff5146cd9" providerId="Windows Live" clId="Web-{228A25C1-1923-4EB7-B79E-D0EEC5085E33}" dt="2020-07-15T19:10:01.547" v="2506" actId="20577"/>
          <ac:spMkLst>
            <pc:docMk/>
            <pc:sldMk cId="3029797704" sldId="373"/>
            <ac:spMk id="3" creationId="{20F8763F-1391-4CA4-9EFF-EC0FBDE61752}"/>
          </ac:spMkLst>
        </pc:spChg>
      </pc:sldChg>
      <pc:sldChg chg="modSp new">
        <pc:chgData name="Alex Souza" userId="4abefd9ff5146cd9" providerId="Windows Live" clId="Web-{228A25C1-1923-4EB7-B79E-D0EEC5085E33}" dt="2020-07-15T19:10:58.641" v="2521" actId="20577"/>
        <pc:sldMkLst>
          <pc:docMk/>
          <pc:sldMk cId="3841352927" sldId="374"/>
        </pc:sldMkLst>
        <pc:spChg chg="mod">
          <ac:chgData name="Alex Souza" userId="4abefd9ff5146cd9" providerId="Windows Live" clId="Web-{228A25C1-1923-4EB7-B79E-D0EEC5085E33}" dt="2020-07-15T19:10:46.047" v="2513" actId="20577"/>
          <ac:spMkLst>
            <pc:docMk/>
            <pc:sldMk cId="3841352927" sldId="374"/>
            <ac:spMk id="2" creationId="{1F80B504-5077-46F8-AD8A-1EF5605D6931}"/>
          </ac:spMkLst>
        </pc:spChg>
        <pc:spChg chg="mod">
          <ac:chgData name="Alex Souza" userId="4abefd9ff5146cd9" providerId="Windows Live" clId="Web-{228A25C1-1923-4EB7-B79E-D0EEC5085E33}" dt="2020-07-15T19:10:58.641" v="2521" actId="20577"/>
          <ac:spMkLst>
            <pc:docMk/>
            <pc:sldMk cId="3841352927" sldId="374"/>
            <ac:spMk id="3" creationId="{C8B423B9-7776-4F48-B0BA-387C35A7BAD5}"/>
          </ac:spMkLst>
        </pc:spChg>
      </pc:sldChg>
      <pc:sldChg chg="addSp delSp modSp add replId">
        <pc:chgData name="Alex Souza" userId="4abefd9ff5146cd9" providerId="Windows Live" clId="Web-{228A25C1-1923-4EB7-B79E-D0EEC5085E33}" dt="2020-07-15T19:13:59.894" v="2540" actId="20577"/>
        <pc:sldMkLst>
          <pc:docMk/>
          <pc:sldMk cId="2481238170" sldId="375"/>
        </pc:sldMkLst>
        <pc:spChg chg="del">
          <ac:chgData name="Alex Souza" userId="4abefd9ff5146cd9" providerId="Windows Live" clId="Web-{228A25C1-1923-4EB7-B79E-D0EEC5085E33}" dt="2020-07-15T19:12:27.674" v="2525"/>
          <ac:spMkLst>
            <pc:docMk/>
            <pc:sldMk cId="2481238170" sldId="375"/>
            <ac:spMk id="3" creationId="{C8B423B9-7776-4F48-B0BA-387C35A7BAD5}"/>
          </ac:spMkLst>
        </pc:spChg>
        <pc:spChg chg="add del mod">
          <ac:chgData name="Alex Souza" userId="4abefd9ff5146cd9" providerId="Windows Live" clId="Web-{228A25C1-1923-4EB7-B79E-D0EEC5085E33}" dt="2020-07-15T19:13:59.894" v="2540" actId="20577"/>
          <ac:spMkLst>
            <pc:docMk/>
            <pc:sldMk cId="2481238170" sldId="375"/>
            <ac:spMk id="5" creationId="{0885193A-A663-49E9-9C07-3BDAC5AC37B7}"/>
          </ac:spMkLst>
        </pc:spChg>
        <pc:picChg chg="add del mod ord">
          <ac:chgData name="Alex Souza" userId="4abefd9ff5146cd9" providerId="Windows Live" clId="Web-{228A25C1-1923-4EB7-B79E-D0EEC5085E33}" dt="2020-07-15T19:13:48.722" v="2533"/>
          <ac:picMkLst>
            <pc:docMk/>
            <pc:sldMk cId="2481238170" sldId="375"/>
            <ac:picMk id="6" creationId="{CEB2B32D-7617-4968-BF29-42B173DB4DE6}"/>
          </ac:picMkLst>
        </pc:picChg>
      </pc:sldChg>
      <pc:sldChg chg="modSp new">
        <pc:chgData name="Alex Souza" userId="4abefd9ff5146cd9" providerId="Windows Live" clId="Web-{228A25C1-1923-4EB7-B79E-D0EEC5085E33}" dt="2020-07-15T19:15:09.208" v="2571" actId="20577"/>
        <pc:sldMkLst>
          <pc:docMk/>
          <pc:sldMk cId="3001207812" sldId="376"/>
        </pc:sldMkLst>
        <pc:spChg chg="mod">
          <ac:chgData name="Alex Souza" userId="4abefd9ff5146cd9" providerId="Windows Live" clId="Web-{228A25C1-1923-4EB7-B79E-D0EEC5085E33}" dt="2020-07-15T19:14:38.317" v="2564" actId="20577"/>
          <ac:spMkLst>
            <pc:docMk/>
            <pc:sldMk cId="3001207812" sldId="376"/>
            <ac:spMk id="2" creationId="{4113347A-95E2-490F-8F77-D06319291897}"/>
          </ac:spMkLst>
        </pc:spChg>
        <pc:spChg chg="mod">
          <ac:chgData name="Alex Souza" userId="4abefd9ff5146cd9" providerId="Windows Live" clId="Web-{228A25C1-1923-4EB7-B79E-D0EEC5085E33}" dt="2020-07-15T19:15:09.208" v="2571" actId="20577"/>
          <ac:spMkLst>
            <pc:docMk/>
            <pc:sldMk cId="3001207812" sldId="376"/>
            <ac:spMk id="3" creationId="{5FA3E070-DC51-4CA4-8FFB-8FF0E95229DF}"/>
          </ac:spMkLst>
        </pc:spChg>
      </pc:sldChg>
      <pc:sldChg chg="modSp add ord replId">
        <pc:chgData name="Alex Souza" userId="4abefd9ff5146cd9" providerId="Windows Live" clId="Web-{228A25C1-1923-4EB7-B79E-D0EEC5085E33}" dt="2020-07-15T19:20:30.354" v="2611" actId="20577"/>
        <pc:sldMkLst>
          <pc:docMk/>
          <pc:sldMk cId="2672263489" sldId="377"/>
        </pc:sldMkLst>
        <pc:spChg chg="mod">
          <ac:chgData name="Alex Souza" userId="4abefd9ff5146cd9" providerId="Windows Live" clId="Web-{228A25C1-1923-4EB7-B79E-D0EEC5085E33}" dt="2020-07-15T19:20:18.510" v="2608" actId="20577"/>
          <ac:spMkLst>
            <pc:docMk/>
            <pc:sldMk cId="2672263489" sldId="377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19:20:30.354" v="2611" actId="20577"/>
          <ac:spMkLst>
            <pc:docMk/>
            <pc:sldMk cId="2672263489" sldId="377"/>
            <ac:spMk id="3" creationId="{AAC666F6-4F2C-4B4C-9E05-C94B7801DFC7}"/>
          </ac:spMkLst>
        </pc:spChg>
      </pc:sldChg>
      <pc:sldChg chg="modSp new">
        <pc:chgData name="Alex Souza" userId="4abefd9ff5146cd9" providerId="Windows Live" clId="Web-{228A25C1-1923-4EB7-B79E-D0EEC5085E33}" dt="2020-07-15T19:21:09.151" v="2623" actId="20577"/>
        <pc:sldMkLst>
          <pc:docMk/>
          <pc:sldMk cId="617463363" sldId="378"/>
        </pc:sldMkLst>
        <pc:spChg chg="mod">
          <ac:chgData name="Alex Souza" userId="4abefd9ff5146cd9" providerId="Windows Live" clId="Web-{228A25C1-1923-4EB7-B79E-D0EEC5085E33}" dt="2020-07-15T19:20:53.807" v="2615" actId="20577"/>
          <ac:spMkLst>
            <pc:docMk/>
            <pc:sldMk cId="617463363" sldId="378"/>
            <ac:spMk id="2" creationId="{BA3A9056-B8F7-4C3C-AE6D-C77EC81CA4F2}"/>
          </ac:spMkLst>
        </pc:spChg>
        <pc:spChg chg="mod">
          <ac:chgData name="Alex Souza" userId="4abefd9ff5146cd9" providerId="Windows Live" clId="Web-{228A25C1-1923-4EB7-B79E-D0EEC5085E33}" dt="2020-07-15T19:21:09.151" v="2623" actId="20577"/>
          <ac:spMkLst>
            <pc:docMk/>
            <pc:sldMk cId="617463363" sldId="378"/>
            <ac:spMk id="3" creationId="{67232519-8166-412A-82CF-92B183F12D4C}"/>
          </ac:spMkLst>
        </pc:spChg>
      </pc:sldChg>
      <pc:sldChg chg="modSp new">
        <pc:chgData name="Alex Souza" userId="4abefd9ff5146cd9" providerId="Windows Live" clId="Web-{228A25C1-1923-4EB7-B79E-D0EEC5085E33}" dt="2020-07-15T19:22:01.527" v="2638" actId="20577"/>
        <pc:sldMkLst>
          <pc:docMk/>
          <pc:sldMk cId="1461101187" sldId="379"/>
        </pc:sldMkLst>
        <pc:spChg chg="mod">
          <ac:chgData name="Alex Souza" userId="4abefd9ff5146cd9" providerId="Windows Live" clId="Web-{228A25C1-1923-4EB7-B79E-D0EEC5085E33}" dt="2020-07-15T19:22:01.527" v="2638" actId="20577"/>
          <ac:spMkLst>
            <pc:docMk/>
            <pc:sldMk cId="1461101187" sldId="379"/>
            <ac:spMk id="2" creationId="{B27BCB82-D125-400E-BCFF-39588760372C}"/>
          </ac:spMkLst>
        </pc:spChg>
        <pc:spChg chg="mod">
          <ac:chgData name="Alex Souza" userId="4abefd9ff5146cd9" providerId="Windows Live" clId="Web-{228A25C1-1923-4EB7-B79E-D0EEC5085E33}" dt="2020-07-15T19:21:51.527" v="2636" actId="20577"/>
          <ac:spMkLst>
            <pc:docMk/>
            <pc:sldMk cId="1461101187" sldId="379"/>
            <ac:spMk id="3" creationId="{60630770-E35B-4103-AE64-282280F009D8}"/>
          </ac:spMkLst>
        </pc:spChg>
      </pc:sldChg>
      <pc:sldChg chg="modSp new">
        <pc:chgData name="Alex Souza" userId="4abefd9ff5146cd9" providerId="Windows Live" clId="Web-{228A25C1-1923-4EB7-B79E-D0EEC5085E33}" dt="2020-07-15T19:23:07.794" v="2683" actId="20577"/>
        <pc:sldMkLst>
          <pc:docMk/>
          <pc:sldMk cId="1682191303" sldId="380"/>
        </pc:sldMkLst>
        <pc:spChg chg="mod">
          <ac:chgData name="Alex Souza" userId="4abefd9ff5146cd9" providerId="Windows Live" clId="Web-{228A25C1-1923-4EB7-B79E-D0EEC5085E33}" dt="2020-07-15T19:22:27.793" v="2642" actId="20577"/>
          <ac:spMkLst>
            <pc:docMk/>
            <pc:sldMk cId="1682191303" sldId="380"/>
            <ac:spMk id="2" creationId="{56818C60-8D4D-4249-B4BD-17FFED706350}"/>
          </ac:spMkLst>
        </pc:spChg>
        <pc:spChg chg="mod">
          <ac:chgData name="Alex Souza" userId="4abefd9ff5146cd9" providerId="Windows Live" clId="Web-{228A25C1-1923-4EB7-B79E-D0EEC5085E33}" dt="2020-07-15T19:23:07.794" v="2683" actId="20577"/>
          <ac:spMkLst>
            <pc:docMk/>
            <pc:sldMk cId="1682191303" sldId="380"/>
            <ac:spMk id="3" creationId="{5F74A03E-192E-47E0-91CC-88763153FED7}"/>
          </ac:spMkLst>
        </pc:spChg>
      </pc:sldChg>
      <pc:sldChg chg="addSp delSp modSp add mod replId setBg">
        <pc:chgData name="Alex Souza" userId="4abefd9ff5146cd9" providerId="Windows Live" clId="Web-{228A25C1-1923-4EB7-B79E-D0EEC5085E33}" dt="2020-07-15T19:53:54.591" v="2760" actId="1076"/>
        <pc:sldMkLst>
          <pc:docMk/>
          <pc:sldMk cId="1329584895" sldId="381"/>
        </pc:sldMkLst>
        <pc:spChg chg="mod">
          <ac:chgData name="Alex Souza" userId="4abefd9ff5146cd9" providerId="Windows Live" clId="Web-{228A25C1-1923-4EB7-B79E-D0EEC5085E33}" dt="2020-07-15T19:29:47.989" v="2730"/>
          <ac:spMkLst>
            <pc:docMk/>
            <pc:sldMk cId="1329584895" sldId="381"/>
            <ac:spMk id="2" creationId="{56818C60-8D4D-4249-B4BD-17FFED706350}"/>
          </ac:spMkLst>
        </pc:spChg>
        <pc:spChg chg="mod">
          <ac:chgData name="Alex Souza" userId="4abefd9ff5146cd9" providerId="Windows Live" clId="Web-{228A25C1-1923-4EB7-B79E-D0EEC5085E33}" dt="2020-07-15T19:29:47.989" v="2730"/>
          <ac:spMkLst>
            <pc:docMk/>
            <pc:sldMk cId="1329584895" sldId="381"/>
            <ac:spMk id="3" creationId="{5F74A03E-192E-47E0-91CC-88763153FED7}"/>
          </ac:spMkLst>
        </pc:spChg>
        <pc:spChg chg="add mod">
          <ac:chgData name="Alex Souza" userId="4abefd9ff5146cd9" providerId="Windows Live" clId="Web-{228A25C1-1923-4EB7-B79E-D0EEC5085E33}" dt="2020-07-15T19:53:54.591" v="2760" actId="1076"/>
          <ac:spMkLst>
            <pc:docMk/>
            <pc:sldMk cId="1329584895" sldId="381"/>
            <ac:spMk id="6" creationId="{38EB04F1-5A21-46BC-9709-8C24839DAE27}"/>
          </ac:spMkLst>
        </pc:spChg>
        <pc:spChg chg="add del">
          <ac:chgData name="Alex Souza" userId="4abefd9ff5146cd9" providerId="Windows Live" clId="Web-{228A25C1-1923-4EB7-B79E-D0EEC5085E33}" dt="2020-07-15T19:29:47.989" v="2730"/>
          <ac:spMkLst>
            <pc:docMk/>
            <pc:sldMk cId="1329584895" sldId="381"/>
            <ac:spMk id="9" creationId="{F94AA2BD-2E3F-4B1D-8127-5744B8115311}"/>
          </ac:spMkLst>
        </pc:spChg>
        <pc:spChg chg="add del">
          <ac:chgData name="Alex Souza" userId="4abefd9ff5146cd9" providerId="Windows Live" clId="Web-{228A25C1-1923-4EB7-B79E-D0EEC5085E33}" dt="2020-07-15T19:29:47.989" v="2730"/>
          <ac:spMkLst>
            <pc:docMk/>
            <pc:sldMk cId="1329584895" sldId="381"/>
            <ac:spMk id="11" creationId="{4BD02261-2DC8-4AA8-9E16-7751AE892445}"/>
          </ac:spMkLst>
        </pc:spChg>
        <pc:spChg chg="add del">
          <ac:chgData name="Alex Souza" userId="4abefd9ff5146cd9" providerId="Windows Live" clId="Web-{228A25C1-1923-4EB7-B79E-D0EEC5085E33}" dt="2020-07-15T19:29:47.989" v="2730"/>
          <ac:spMkLst>
            <pc:docMk/>
            <pc:sldMk cId="1329584895" sldId="381"/>
            <ac:spMk id="13" creationId="{3D752CF2-2291-40B5-B462-C17B174C10BC}"/>
          </ac:spMkLst>
        </pc:spChg>
        <pc:picChg chg="add del mod">
          <ac:chgData name="Alex Souza" userId="4abefd9ff5146cd9" providerId="Windows Live" clId="Web-{228A25C1-1923-4EB7-B79E-D0EEC5085E33}" dt="2020-07-15T19:32:47.585" v="2737"/>
          <ac:picMkLst>
            <pc:docMk/>
            <pc:sldMk cId="1329584895" sldId="381"/>
            <ac:picMk id="4" creationId="{796D5661-7099-4487-BC40-56D5772C325A}"/>
          </ac:picMkLst>
        </pc:picChg>
        <pc:picChg chg="add mod">
          <ac:chgData name="Alex Souza" userId="4abefd9ff5146cd9" providerId="Windows Live" clId="Web-{228A25C1-1923-4EB7-B79E-D0EEC5085E33}" dt="2020-07-15T19:53:30.371" v="2757" actId="1076"/>
          <ac:picMkLst>
            <pc:docMk/>
            <pc:sldMk cId="1329584895" sldId="381"/>
            <ac:picMk id="5" creationId="{76A14BB1-0A4B-4513-ACC0-3307BF3A397E}"/>
          </ac:picMkLst>
        </pc:picChg>
      </pc:sldChg>
      <pc:sldChg chg="modSp add ord replId">
        <pc:chgData name="Alex Souza" userId="4abefd9ff5146cd9" providerId="Windows Live" clId="Web-{228A25C1-1923-4EB7-B79E-D0EEC5085E33}" dt="2020-07-15T19:55:36.186" v="2766" actId="20577"/>
        <pc:sldMkLst>
          <pc:docMk/>
          <pc:sldMk cId="1637447573" sldId="382"/>
        </pc:sldMkLst>
        <pc:spChg chg="mod">
          <ac:chgData name="Alex Souza" userId="4abefd9ff5146cd9" providerId="Windows Live" clId="Web-{228A25C1-1923-4EB7-B79E-D0EEC5085E33}" dt="2020-07-15T19:55:26.483" v="2763" actId="20577"/>
          <ac:spMkLst>
            <pc:docMk/>
            <pc:sldMk cId="1637447573" sldId="382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19:55:36.186" v="2766" actId="20577"/>
          <ac:spMkLst>
            <pc:docMk/>
            <pc:sldMk cId="1637447573" sldId="382"/>
            <ac:spMk id="3" creationId="{AAC666F6-4F2C-4B4C-9E05-C94B7801DFC7}"/>
          </ac:spMkLst>
        </pc:spChg>
      </pc:sldChg>
      <pc:sldChg chg="modSp new">
        <pc:chgData name="Alex Souza" userId="4abefd9ff5146cd9" providerId="Windows Live" clId="Web-{228A25C1-1923-4EB7-B79E-D0EEC5085E33}" dt="2020-07-15T20:03:33.694" v="2782" actId="20577"/>
        <pc:sldMkLst>
          <pc:docMk/>
          <pc:sldMk cId="4215544137" sldId="383"/>
        </pc:sldMkLst>
        <pc:spChg chg="mod">
          <ac:chgData name="Alex Souza" userId="4abefd9ff5146cd9" providerId="Windows Live" clId="Web-{228A25C1-1923-4EB7-B79E-D0EEC5085E33}" dt="2020-07-15T20:03:12.694" v="2770" actId="20577"/>
          <ac:spMkLst>
            <pc:docMk/>
            <pc:sldMk cId="4215544137" sldId="383"/>
            <ac:spMk id="2" creationId="{0A9C169D-0B7C-41E8-88A7-7C170368F0B5}"/>
          </ac:spMkLst>
        </pc:spChg>
        <pc:spChg chg="mod">
          <ac:chgData name="Alex Souza" userId="4abefd9ff5146cd9" providerId="Windows Live" clId="Web-{228A25C1-1923-4EB7-B79E-D0EEC5085E33}" dt="2020-07-15T20:03:33.694" v="2782" actId="20577"/>
          <ac:spMkLst>
            <pc:docMk/>
            <pc:sldMk cId="4215544137" sldId="383"/>
            <ac:spMk id="3" creationId="{3F850412-8655-4E5E-891C-15A0D3CC9408}"/>
          </ac:spMkLst>
        </pc:spChg>
      </pc:sldChg>
      <pc:sldChg chg="modSp new">
        <pc:chgData name="Alex Souza" userId="4abefd9ff5146cd9" providerId="Windows Live" clId="Web-{228A25C1-1923-4EB7-B79E-D0EEC5085E33}" dt="2020-07-15T20:24:08.075" v="2797" actId="20577"/>
        <pc:sldMkLst>
          <pc:docMk/>
          <pc:sldMk cId="134840411" sldId="384"/>
        </pc:sldMkLst>
        <pc:spChg chg="mod">
          <ac:chgData name="Alex Souza" userId="4abefd9ff5146cd9" providerId="Windows Live" clId="Web-{228A25C1-1923-4EB7-B79E-D0EEC5085E33}" dt="2020-07-15T20:04:34.212" v="2794" actId="20577"/>
          <ac:spMkLst>
            <pc:docMk/>
            <pc:sldMk cId="134840411" sldId="384"/>
            <ac:spMk id="2" creationId="{C923FDAA-0A56-4AC5-8C71-2C015C9FFEF6}"/>
          </ac:spMkLst>
        </pc:spChg>
        <pc:spChg chg="mod">
          <ac:chgData name="Alex Souza" userId="4abefd9ff5146cd9" providerId="Windows Live" clId="Web-{228A25C1-1923-4EB7-B79E-D0EEC5085E33}" dt="2020-07-15T20:24:08.075" v="2797" actId="20577"/>
          <ac:spMkLst>
            <pc:docMk/>
            <pc:sldMk cId="134840411" sldId="384"/>
            <ac:spMk id="3" creationId="{7117049C-9A08-4D98-8128-5BB283253B86}"/>
          </ac:spMkLst>
        </pc:spChg>
      </pc:sldChg>
      <pc:sldChg chg="modSp add ord replId">
        <pc:chgData name="Alex Souza" userId="4abefd9ff5146cd9" providerId="Windows Live" clId="Web-{228A25C1-1923-4EB7-B79E-D0EEC5085E33}" dt="2020-07-15T20:25:55.389" v="2807" actId="20577"/>
        <pc:sldMkLst>
          <pc:docMk/>
          <pc:sldMk cId="1191390007" sldId="385"/>
        </pc:sldMkLst>
        <pc:spChg chg="mod">
          <ac:chgData name="Alex Souza" userId="4abefd9ff5146cd9" providerId="Windows Live" clId="Web-{228A25C1-1923-4EB7-B79E-D0EEC5085E33}" dt="2020-07-15T20:25:46.248" v="2804" actId="20577"/>
          <ac:spMkLst>
            <pc:docMk/>
            <pc:sldMk cId="1191390007" sldId="385"/>
            <ac:spMk id="2" creationId="{F60D7E97-92A7-4963-BD41-68C7DB42CC30}"/>
          </ac:spMkLst>
        </pc:spChg>
        <pc:spChg chg="mod">
          <ac:chgData name="Alex Souza" userId="4abefd9ff5146cd9" providerId="Windows Live" clId="Web-{228A25C1-1923-4EB7-B79E-D0EEC5085E33}" dt="2020-07-15T20:25:55.389" v="2807" actId="20577"/>
          <ac:spMkLst>
            <pc:docMk/>
            <pc:sldMk cId="1191390007" sldId="385"/>
            <ac:spMk id="3" creationId="{AAC666F6-4F2C-4B4C-9E05-C94B7801DFC7}"/>
          </ac:spMkLst>
        </pc:spChg>
      </pc:sldChg>
      <pc:sldChg chg="modSp new">
        <pc:chgData name="Alex Souza" userId="4abefd9ff5146cd9" providerId="Windows Live" clId="Web-{228A25C1-1923-4EB7-B79E-D0EEC5085E33}" dt="2020-07-15T20:26:38.999" v="2826" actId="20577"/>
        <pc:sldMkLst>
          <pc:docMk/>
          <pc:sldMk cId="646935486" sldId="386"/>
        </pc:sldMkLst>
        <pc:spChg chg="mod">
          <ac:chgData name="Alex Souza" userId="4abefd9ff5146cd9" providerId="Windows Live" clId="Web-{228A25C1-1923-4EB7-B79E-D0EEC5085E33}" dt="2020-07-15T20:26:27.624" v="2814" actId="20577"/>
          <ac:spMkLst>
            <pc:docMk/>
            <pc:sldMk cId="646935486" sldId="386"/>
            <ac:spMk id="2" creationId="{51EEC028-BD3F-4F97-8DBE-ABEE8CB85D9F}"/>
          </ac:spMkLst>
        </pc:spChg>
        <pc:spChg chg="mod">
          <ac:chgData name="Alex Souza" userId="4abefd9ff5146cd9" providerId="Windows Live" clId="Web-{228A25C1-1923-4EB7-B79E-D0EEC5085E33}" dt="2020-07-15T20:26:38.999" v="2826" actId="20577"/>
          <ac:spMkLst>
            <pc:docMk/>
            <pc:sldMk cId="646935486" sldId="386"/>
            <ac:spMk id="3" creationId="{E9FFC1CE-7B24-4FDA-84A8-22BD49996512}"/>
          </ac:spMkLst>
        </pc:spChg>
      </pc:sldChg>
      <pc:sldChg chg="addSp delSp modSp add replId">
        <pc:chgData name="Alex Souza" userId="4abefd9ff5146cd9" providerId="Windows Live" clId="Web-{228A25C1-1923-4EB7-B79E-D0EEC5085E33}" dt="2020-07-15T20:28:40.720" v="2836" actId="1076"/>
        <pc:sldMkLst>
          <pc:docMk/>
          <pc:sldMk cId="1327494425" sldId="387"/>
        </pc:sldMkLst>
        <pc:spChg chg="del">
          <ac:chgData name="Alex Souza" userId="4abefd9ff5146cd9" providerId="Windows Live" clId="Web-{228A25C1-1923-4EB7-B79E-D0EEC5085E33}" dt="2020-07-15T20:28:15.844" v="2830"/>
          <ac:spMkLst>
            <pc:docMk/>
            <pc:sldMk cId="1327494425" sldId="387"/>
            <ac:spMk id="3" creationId="{E9FFC1CE-7B24-4FDA-84A8-22BD49996512}"/>
          </ac:spMkLst>
        </pc:spChg>
        <pc:spChg chg="add del mod">
          <ac:chgData name="Alex Souza" userId="4abefd9ff5146cd9" providerId="Windows Live" clId="Web-{228A25C1-1923-4EB7-B79E-D0EEC5085E33}" dt="2020-07-15T20:28:17.079" v="2831"/>
          <ac:spMkLst>
            <pc:docMk/>
            <pc:sldMk cId="1327494425" sldId="387"/>
            <ac:spMk id="5" creationId="{A722E0BC-4E69-4F9A-9DF8-7EA31D1232E8}"/>
          </ac:spMkLst>
        </pc:spChg>
        <pc:picChg chg="add mod ord">
          <ac:chgData name="Alex Souza" userId="4abefd9ff5146cd9" providerId="Windows Live" clId="Web-{228A25C1-1923-4EB7-B79E-D0EEC5085E33}" dt="2020-07-15T20:28:40.720" v="2836" actId="1076"/>
          <ac:picMkLst>
            <pc:docMk/>
            <pc:sldMk cId="1327494425" sldId="387"/>
            <ac:picMk id="6" creationId="{7E27A9C7-BE22-4B47-8124-4EF4ECE40C92}"/>
          </ac:picMkLst>
        </pc:picChg>
      </pc:sldChg>
      <pc:sldChg chg="modSp new">
        <pc:chgData name="Alex Souza" userId="4abefd9ff5146cd9" providerId="Windows Live" clId="Web-{228A25C1-1923-4EB7-B79E-D0EEC5085E33}" dt="2020-07-15T20:30:01.658" v="2861" actId="20577"/>
        <pc:sldMkLst>
          <pc:docMk/>
          <pc:sldMk cId="2738416996" sldId="388"/>
        </pc:sldMkLst>
        <pc:spChg chg="mod">
          <ac:chgData name="Alex Souza" userId="4abefd9ff5146cd9" providerId="Windows Live" clId="Web-{228A25C1-1923-4EB7-B79E-D0EEC5085E33}" dt="2020-07-15T20:29:14.033" v="2850" actId="20577"/>
          <ac:spMkLst>
            <pc:docMk/>
            <pc:sldMk cId="2738416996" sldId="388"/>
            <ac:spMk id="2" creationId="{0932B38F-7313-4CCE-AB04-4AD926525913}"/>
          </ac:spMkLst>
        </pc:spChg>
        <pc:spChg chg="mod">
          <ac:chgData name="Alex Souza" userId="4abefd9ff5146cd9" providerId="Windows Live" clId="Web-{228A25C1-1923-4EB7-B79E-D0EEC5085E33}" dt="2020-07-15T20:30:01.658" v="2861" actId="20577"/>
          <ac:spMkLst>
            <pc:docMk/>
            <pc:sldMk cId="2738416996" sldId="388"/>
            <ac:spMk id="3" creationId="{22BA9949-469F-4588-A4D2-B40866CFC6B8}"/>
          </ac:spMkLst>
        </pc:spChg>
      </pc:sldChg>
      <pc:sldChg chg="modSp new">
        <pc:chgData name="Alex Souza" userId="4abefd9ff5146cd9" providerId="Windows Live" clId="Web-{228A25C1-1923-4EB7-B79E-D0EEC5085E33}" dt="2020-07-15T22:10:04.088" v="3272" actId="20577"/>
        <pc:sldMkLst>
          <pc:docMk/>
          <pc:sldMk cId="2571478666" sldId="389"/>
        </pc:sldMkLst>
        <pc:spChg chg="mod">
          <ac:chgData name="Alex Souza" userId="4abefd9ff5146cd9" providerId="Windows Live" clId="Web-{228A25C1-1923-4EB7-B79E-D0EEC5085E33}" dt="2020-07-15T20:30:40.300" v="2878" actId="20577"/>
          <ac:spMkLst>
            <pc:docMk/>
            <pc:sldMk cId="2571478666" sldId="389"/>
            <ac:spMk id="2" creationId="{927E11C8-99FC-45A1-BDD9-85F299449744}"/>
          </ac:spMkLst>
        </pc:spChg>
        <pc:spChg chg="mod">
          <ac:chgData name="Alex Souza" userId="4abefd9ff5146cd9" providerId="Windows Live" clId="Web-{228A25C1-1923-4EB7-B79E-D0EEC5085E33}" dt="2020-07-15T22:10:04.088" v="3272" actId="20577"/>
          <ac:spMkLst>
            <pc:docMk/>
            <pc:sldMk cId="2571478666" sldId="389"/>
            <ac:spMk id="3" creationId="{D7AF8EF2-9B54-42BB-9BD5-5855B3EC292E}"/>
          </ac:spMkLst>
        </pc:spChg>
      </pc:sldChg>
      <pc:sldChg chg="modSp add ord replId">
        <pc:chgData name="Alex Souza" userId="4abefd9ff5146cd9" providerId="Windows Live" clId="Web-{228A25C1-1923-4EB7-B79E-D0EEC5085E33}" dt="2020-07-15T20:35:44.072" v="2925" actId="20577"/>
        <pc:sldMkLst>
          <pc:docMk/>
          <pc:sldMk cId="754603547" sldId="390"/>
        </pc:sldMkLst>
        <pc:spChg chg="mod">
          <ac:chgData name="Alex Souza" userId="4abefd9ff5146cd9" providerId="Windows Live" clId="Web-{228A25C1-1923-4EB7-B79E-D0EEC5085E33}" dt="2020-07-15T20:35:44.072" v="2925" actId="20577"/>
          <ac:spMkLst>
            <pc:docMk/>
            <pc:sldMk cId="754603547" sldId="390"/>
            <ac:spMk id="3" creationId="{A3FC09CC-75F2-48F9-AF86-697F3D924E2F}"/>
          </ac:spMkLst>
        </pc:spChg>
      </pc:sldChg>
      <pc:sldChg chg="modSp new">
        <pc:chgData name="Alex Souza" userId="4abefd9ff5146cd9" providerId="Windows Live" clId="Web-{228A25C1-1923-4EB7-B79E-D0EEC5085E33}" dt="2020-07-15T21:54:25.469" v="3199" actId="20577"/>
        <pc:sldMkLst>
          <pc:docMk/>
          <pc:sldMk cId="2320290645" sldId="391"/>
        </pc:sldMkLst>
        <pc:spChg chg="mod">
          <ac:chgData name="Alex Souza" userId="4abefd9ff5146cd9" providerId="Windows Live" clId="Web-{228A25C1-1923-4EB7-B79E-D0EEC5085E33}" dt="2020-07-15T21:49:16.151" v="2942" actId="20577"/>
          <ac:spMkLst>
            <pc:docMk/>
            <pc:sldMk cId="2320290645" sldId="391"/>
            <ac:spMk id="2" creationId="{ADAF2711-0574-45CD-A661-AD4EB8A270FF}"/>
          </ac:spMkLst>
        </pc:spChg>
        <pc:spChg chg="mod">
          <ac:chgData name="Alex Souza" userId="4abefd9ff5146cd9" providerId="Windows Live" clId="Web-{228A25C1-1923-4EB7-B79E-D0EEC5085E33}" dt="2020-07-15T21:54:25.469" v="3199" actId="20577"/>
          <ac:spMkLst>
            <pc:docMk/>
            <pc:sldMk cId="2320290645" sldId="391"/>
            <ac:spMk id="3" creationId="{6571E506-0279-40E6-B056-518860672370}"/>
          </ac:spMkLst>
        </pc:spChg>
      </pc:sldChg>
    </pc:docChg>
  </pc:docChgLst>
  <pc:docChgLst>
    <pc:chgData name="Alex Souza" userId="4abefd9ff5146cd9" providerId="Windows Live" clId="Web-{D69D19A0-085F-4CEF-9EAC-58CC029A757E}"/>
    <pc:docChg chg="modSld">
      <pc:chgData name="Alex Souza" userId="4abefd9ff5146cd9" providerId="Windows Live" clId="Web-{D69D19A0-085F-4CEF-9EAC-58CC029A757E}" dt="2020-07-28T23:48:48.766" v="7" actId="1076"/>
      <pc:docMkLst>
        <pc:docMk/>
      </pc:docMkLst>
      <pc:sldChg chg="modSp modNotes">
        <pc:chgData name="Alex Souza" userId="4abefd9ff5146cd9" providerId="Windows Live" clId="Web-{D69D19A0-085F-4CEF-9EAC-58CC029A757E}" dt="2020-07-28T23:48:48.766" v="7" actId="1076"/>
        <pc:sldMkLst>
          <pc:docMk/>
          <pc:sldMk cId="3498692762" sldId="278"/>
        </pc:sldMkLst>
        <pc:picChg chg="mod">
          <ac:chgData name="Alex Souza" userId="4abefd9ff5146cd9" providerId="Windows Live" clId="Web-{D69D19A0-085F-4CEF-9EAC-58CC029A757E}" dt="2020-07-28T23:48:44.922" v="6" actId="1076"/>
          <ac:picMkLst>
            <pc:docMk/>
            <pc:sldMk cId="3498692762" sldId="278"/>
            <ac:picMk id="3" creationId="{8C32CE32-992A-441B-BA04-942C070C63F6}"/>
          </ac:picMkLst>
        </pc:picChg>
        <pc:picChg chg="mod">
          <ac:chgData name="Alex Souza" userId="4abefd9ff5146cd9" providerId="Windows Live" clId="Web-{D69D19A0-085F-4CEF-9EAC-58CC029A757E}" dt="2020-07-28T23:48:31.329" v="4" actId="1076"/>
          <ac:picMkLst>
            <pc:docMk/>
            <pc:sldMk cId="3498692762" sldId="278"/>
            <ac:picMk id="12" creationId="{FF5A1252-1CDE-4FB5-91DA-F95EC7D5DD66}"/>
          </ac:picMkLst>
        </pc:picChg>
        <pc:picChg chg="mod">
          <ac:chgData name="Alex Souza" userId="4abefd9ff5146cd9" providerId="Windows Live" clId="Web-{D69D19A0-085F-4CEF-9EAC-58CC029A757E}" dt="2020-07-28T23:48:48.766" v="7" actId="1076"/>
          <ac:picMkLst>
            <pc:docMk/>
            <pc:sldMk cId="3498692762" sldId="278"/>
            <ac:picMk id="14" creationId="{B0273EA9-8416-401C-A1AB-3D110365FABC}"/>
          </ac:picMkLst>
        </pc:picChg>
      </pc:sldChg>
    </pc:docChg>
  </pc:docChgLst>
  <pc:docChgLst>
    <pc:chgData name="Alex Souza" userId="4abefd9ff5146cd9" providerId="Windows Live" clId="Web-{361007FE-2787-458E-9A1F-8CD35BF7A0A4}"/>
    <pc:docChg chg="addSld modSld">
      <pc:chgData name="Alex Souza" userId="4abefd9ff5146cd9" providerId="Windows Live" clId="Web-{361007FE-2787-458E-9A1F-8CD35BF7A0A4}" dt="2020-08-04T12:58:45.720" v="165"/>
      <pc:docMkLst>
        <pc:docMk/>
      </pc:docMkLst>
      <pc:sldChg chg="addSp delSp modSp new mod setBg modNotes">
        <pc:chgData name="Alex Souza" userId="4abefd9ff5146cd9" providerId="Windows Live" clId="Web-{361007FE-2787-458E-9A1F-8CD35BF7A0A4}" dt="2020-08-04T12:58:45.720" v="165"/>
        <pc:sldMkLst>
          <pc:docMk/>
          <pc:sldMk cId="1324326471" sldId="408"/>
        </pc:sldMkLst>
        <pc:spChg chg="mo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2" creationId="{3C207A67-75BB-49CB-BD8D-6E3EEF71D067}"/>
          </ac:spMkLst>
        </pc:spChg>
        <pc:spChg chg="del">
          <ac:chgData name="Alex Souza" userId="4abefd9ff5146cd9" providerId="Windows Live" clId="Web-{361007FE-2787-458E-9A1F-8CD35BF7A0A4}" dt="2020-08-04T12:54:51.408" v="53"/>
          <ac:spMkLst>
            <pc:docMk/>
            <pc:sldMk cId="1324326471" sldId="408"/>
            <ac:spMk id="3" creationId="{F0CC4A5D-A807-4818-BDB8-B53D4101A98B}"/>
          </ac:spMkLst>
        </pc:spChg>
        <pc:spChg chg="ad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9" creationId="{8D06CE56-3881-4ADA-8CEF-D18B02C242A3}"/>
          </ac:spMkLst>
        </pc:spChg>
        <pc:spChg chg="ad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11" creationId="{79F3C543-62EC-4433-9C93-A2CD8764E9B4}"/>
          </ac:spMkLst>
        </pc:spChg>
        <pc:spChg chg="ad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13" creationId="{68AF5748-FED8-45BA-8631-26D1D10F3246}"/>
          </ac:spMkLst>
        </pc:spChg>
        <pc:spChg chg="ad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15" creationId="{AF2F604E-43BE-4DC3-B983-E071523364F8}"/>
          </ac:spMkLst>
        </pc:spChg>
        <pc:spChg chg="add">
          <ac:chgData name="Alex Souza" userId="4abefd9ff5146cd9" providerId="Windows Live" clId="Web-{361007FE-2787-458E-9A1F-8CD35BF7A0A4}" dt="2020-08-04T12:55:24.423" v="57"/>
          <ac:spMkLst>
            <pc:docMk/>
            <pc:sldMk cId="1324326471" sldId="408"/>
            <ac:spMk id="17" creationId="{08C9B587-E65E-4B52-B37C-ABEBB6E87928}"/>
          </ac:spMkLst>
        </pc:spChg>
        <pc:picChg chg="add mod">
          <ac:chgData name="Alex Souza" userId="4abefd9ff5146cd9" providerId="Windows Live" clId="Web-{361007FE-2787-458E-9A1F-8CD35BF7A0A4}" dt="2020-08-04T12:56:05.829" v="62" actId="1076"/>
          <ac:picMkLst>
            <pc:docMk/>
            <pc:sldMk cId="1324326471" sldId="408"/>
            <ac:picMk id="4" creationId="{B4D5F97F-52A9-4CDC-A995-6347E692CE76}"/>
          </ac:picMkLst>
        </pc:picChg>
      </pc:sldChg>
    </pc:docChg>
  </pc:docChgLst>
  <pc:docChgLst>
    <pc:chgData name="Alex Souza" userId="4abefd9ff5146cd9" providerId="Windows Live" clId="Web-{5C9ACEBE-7EFD-4A29-8EBD-A8DADB479230}"/>
    <pc:docChg chg="modSld">
      <pc:chgData name="Alex Souza" userId="4abefd9ff5146cd9" providerId="Windows Live" clId="Web-{5C9ACEBE-7EFD-4A29-8EBD-A8DADB479230}" dt="2020-07-03T14:20:05.091" v="3" actId="14100"/>
      <pc:docMkLst>
        <pc:docMk/>
      </pc:docMkLst>
      <pc:sldChg chg="addSp modSp">
        <pc:chgData name="Alex Souza" userId="4abefd9ff5146cd9" providerId="Windows Live" clId="Web-{5C9ACEBE-7EFD-4A29-8EBD-A8DADB479230}" dt="2020-07-03T14:20:05.091" v="3" actId="14100"/>
        <pc:sldMkLst>
          <pc:docMk/>
          <pc:sldMk cId="1870915130" sldId="258"/>
        </pc:sldMkLst>
        <pc:picChg chg="add mod">
          <ac:chgData name="Alex Souza" userId="4abefd9ff5146cd9" providerId="Windows Live" clId="Web-{5C9ACEBE-7EFD-4A29-8EBD-A8DADB479230}" dt="2020-07-03T14:20:05.091" v="3" actId="14100"/>
          <ac:picMkLst>
            <pc:docMk/>
            <pc:sldMk cId="1870915130" sldId="258"/>
            <ac:picMk id="4" creationId="{4C6017CB-489B-46B4-8825-BFD9B7F3F500}"/>
          </ac:picMkLst>
        </pc:picChg>
      </pc:sldChg>
    </pc:docChg>
  </pc:docChgLst>
  <pc:docChgLst>
    <pc:chgData name="Alex Souza" userId="4abefd9ff5146cd9" providerId="Windows Live" clId="Web-{37700EB2-6BCF-400D-AF57-D83211AB616D}"/>
    <pc:docChg chg="modSld">
      <pc:chgData name="Alex Souza" userId="4abefd9ff5146cd9" providerId="Windows Live" clId="Web-{37700EB2-6BCF-400D-AF57-D83211AB616D}" dt="2020-07-23T03:04:23.623" v="36"/>
      <pc:docMkLst>
        <pc:docMk/>
      </pc:docMkLst>
      <pc:sldChg chg="addSp delSp modSp">
        <pc:chgData name="Alex Souza" userId="4abefd9ff5146cd9" providerId="Windows Live" clId="Web-{37700EB2-6BCF-400D-AF57-D83211AB616D}" dt="2020-07-23T03:04:23.623" v="36"/>
        <pc:sldMkLst>
          <pc:docMk/>
          <pc:sldMk cId="109857222" sldId="256"/>
        </pc:sldMkLst>
        <pc:spChg chg="mod">
          <ac:chgData name="Alex Souza" userId="4abefd9ff5146cd9" providerId="Windows Live" clId="Web-{37700EB2-6BCF-400D-AF57-D83211AB616D}" dt="2020-07-23T03:03:36.714" v="32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Alex Souza" userId="4abefd9ff5146cd9" providerId="Windows Live" clId="Web-{37700EB2-6BCF-400D-AF57-D83211AB616D}" dt="2020-07-23T03:03:45.512" v="34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Alex Souza" userId="4abefd9ff5146cd9" providerId="Windows Live" clId="Web-{37700EB2-6BCF-400D-AF57-D83211AB616D}" dt="2020-07-23T03:04:23.623" v="36"/>
          <ac:spMkLst>
            <pc:docMk/>
            <pc:sldMk cId="109857222" sldId="256"/>
            <ac:spMk id="7" creationId="{13D8A0CC-AA79-4804-8333-DE2239E83F9C}"/>
          </ac:spMkLst>
        </pc:spChg>
        <pc:picChg chg="add mod">
          <ac:chgData name="Alex Souza" userId="4abefd9ff5146cd9" providerId="Windows Live" clId="Web-{37700EB2-6BCF-400D-AF57-D83211AB616D}" dt="2020-07-23T03:03:51.668" v="35" actId="1076"/>
          <ac:picMkLst>
            <pc:docMk/>
            <pc:sldMk cId="109857222" sldId="256"/>
            <ac:picMk id="5" creationId="{DEBF049C-BCF3-4846-8E71-15A5D0919F98}"/>
          </ac:picMkLst>
        </pc:picChg>
      </pc:sldChg>
      <pc:sldChg chg="addSp delSp modSp">
        <pc:chgData name="Alex Souza" userId="4abefd9ff5146cd9" providerId="Windows Live" clId="Web-{37700EB2-6BCF-400D-AF57-D83211AB616D}" dt="2020-07-23T02:45:52.148" v="26" actId="1076"/>
        <pc:sldMkLst>
          <pc:docMk/>
          <pc:sldMk cId="1772048906" sldId="277"/>
        </pc:sldMkLst>
        <pc:picChg chg="mod">
          <ac:chgData name="Alex Souza" userId="4abefd9ff5146cd9" providerId="Windows Live" clId="Web-{37700EB2-6BCF-400D-AF57-D83211AB616D}" dt="2020-07-23T02:37:18.817" v="12" actId="1076"/>
          <ac:picMkLst>
            <pc:docMk/>
            <pc:sldMk cId="1772048906" sldId="277"/>
            <ac:picMk id="3" creationId="{E406DEC8-583B-4FB9-BF8D-C8CDB396B6D9}"/>
          </ac:picMkLst>
        </pc:picChg>
        <pc:picChg chg="add del mod">
          <ac:chgData name="Alex Souza" userId="4abefd9ff5146cd9" providerId="Windows Live" clId="Web-{37700EB2-6BCF-400D-AF57-D83211AB616D}" dt="2020-07-23T02:40:20.990" v="13"/>
          <ac:picMkLst>
            <pc:docMk/>
            <pc:sldMk cId="1772048906" sldId="277"/>
            <ac:picMk id="4" creationId="{893C1A9D-D356-4E24-B507-0B8978F57DE4}"/>
          </ac:picMkLst>
        </pc:picChg>
        <pc:picChg chg="add mod">
          <ac:chgData name="Alex Souza" userId="4abefd9ff5146cd9" providerId="Windows Live" clId="Web-{37700EB2-6BCF-400D-AF57-D83211AB616D}" dt="2020-07-23T02:45:52.148" v="26" actId="1076"/>
          <ac:picMkLst>
            <pc:docMk/>
            <pc:sldMk cId="1772048906" sldId="277"/>
            <ac:picMk id="5" creationId="{0BEC0225-7EE7-4AA2-AB8F-C8ABADA4AE52}"/>
          </ac:picMkLst>
        </pc:picChg>
        <pc:picChg chg="add del">
          <ac:chgData name="Alex Souza" userId="4abefd9ff5146cd9" providerId="Windows Live" clId="Web-{37700EB2-6BCF-400D-AF57-D83211AB616D}" dt="2020-07-23T02:44:48.023" v="22"/>
          <ac:picMkLst>
            <pc:docMk/>
            <pc:sldMk cId="1772048906" sldId="277"/>
            <ac:picMk id="14" creationId="{14A2BA25-EF31-436E-82ED-CD950E33667B}"/>
          </ac:picMkLst>
        </pc:picChg>
      </pc:sldChg>
      <pc:sldChg chg="modSp">
        <pc:chgData name="Alex Souza" userId="4abefd9ff5146cd9" providerId="Windows Live" clId="Web-{37700EB2-6BCF-400D-AF57-D83211AB616D}" dt="2020-07-23T02:41:13.787" v="19" actId="20577"/>
        <pc:sldMkLst>
          <pc:docMk/>
          <pc:sldMk cId="3488248435" sldId="407"/>
        </pc:sldMkLst>
        <pc:spChg chg="mod">
          <ac:chgData name="Alex Souza" userId="4abefd9ff5146cd9" providerId="Windows Live" clId="Web-{37700EB2-6BCF-400D-AF57-D83211AB616D}" dt="2020-07-23T02:41:13.787" v="19" actId="20577"/>
          <ac:spMkLst>
            <pc:docMk/>
            <pc:sldMk cId="3488248435" sldId="407"/>
            <ac:spMk id="3" creationId="{EF2623F8-613C-43AC-8F30-D1624AD43282}"/>
          </ac:spMkLst>
        </pc:spChg>
      </pc:sldChg>
    </pc:docChg>
  </pc:docChgLst>
  <pc:docChgLst>
    <pc:chgData name="Alex Souza" userId="4abefd9ff5146cd9" providerId="Windows Live" clId="Web-{494FD817-E62A-4481-A55D-D66D39A258E9}"/>
    <pc:docChg chg="addSld delSld modSld sldOrd">
      <pc:chgData name="Alex Souza" userId="4abefd9ff5146cd9" providerId="Windows Live" clId="Web-{494FD817-E62A-4481-A55D-D66D39A258E9}" dt="2020-07-13T02:16:37.360" v="1127" actId="20577"/>
      <pc:docMkLst>
        <pc:docMk/>
      </pc:docMkLst>
      <pc:sldChg chg="modSp">
        <pc:chgData name="Alex Souza" userId="4abefd9ff5146cd9" providerId="Windows Live" clId="Web-{494FD817-E62A-4481-A55D-D66D39A258E9}" dt="2020-07-13T00:30:53.983" v="152" actId="20577"/>
        <pc:sldMkLst>
          <pc:docMk/>
          <pc:sldMk cId="784547017" sldId="261"/>
        </pc:sldMkLst>
        <pc:spChg chg="mod">
          <ac:chgData name="Alex Souza" userId="4abefd9ff5146cd9" providerId="Windows Live" clId="Web-{494FD817-E62A-4481-A55D-D66D39A258E9}" dt="2020-07-13T00:30:53.983" v="152" actId="20577"/>
          <ac:spMkLst>
            <pc:docMk/>
            <pc:sldMk cId="784547017" sldId="261"/>
            <ac:spMk id="3" creationId="{DF93BBDD-86D2-4C51-8801-4D388FF10917}"/>
          </ac:spMkLst>
        </pc:spChg>
      </pc:sldChg>
      <pc:sldChg chg="addSp modSp mod setBg modNotes">
        <pc:chgData name="Alex Souza" userId="4abefd9ff5146cd9" providerId="Windows Live" clId="Web-{494FD817-E62A-4481-A55D-D66D39A258E9}" dt="2020-07-13T02:01:22.026" v="1068" actId="14100"/>
        <pc:sldMkLst>
          <pc:docMk/>
          <pc:sldMk cId="1893150575" sldId="264"/>
        </pc:sldMkLst>
        <pc:spChg chg="mod">
          <ac:chgData name="Alex Souza" userId="4abefd9ff5146cd9" providerId="Windows Live" clId="Web-{494FD817-E62A-4481-A55D-D66D39A258E9}" dt="2020-07-13T02:01:11.104" v="1066"/>
          <ac:spMkLst>
            <pc:docMk/>
            <pc:sldMk cId="1893150575" sldId="264"/>
            <ac:spMk id="2" creationId="{D4347FA0-B944-4243-BD6D-0A064EC93DFD}"/>
          </ac:spMkLst>
        </pc:spChg>
        <pc:spChg chg="mod">
          <ac:chgData name="Alex Souza" userId="4abefd9ff5146cd9" providerId="Windows Live" clId="Web-{494FD817-E62A-4481-A55D-D66D39A258E9}" dt="2020-07-13T02:01:22.026" v="1068" actId="14100"/>
          <ac:spMkLst>
            <pc:docMk/>
            <pc:sldMk cId="1893150575" sldId="264"/>
            <ac:spMk id="3" creationId="{EE1D5C22-B539-4A5B-864C-374E25A9DDCA}"/>
          </ac:spMkLst>
        </pc:spChg>
        <pc:spChg chg="add">
          <ac:chgData name="Alex Souza" userId="4abefd9ff5146cd9" providerId="Windows Live" clId="Web-{494FD817-E62A-4481-A55D-D66D39A258E9}" dt="2020-07-13T02:01:11.104" v="1066"/>
          <ac:spMkLst>
            <pc:docMk/>
            <pc:sldMk cId="1893150575" sldId="264"/>
            <ac:spMk id="8" creationId="{801B3EC0-C865-4E52-A0F6-CB02B29A45FF}"/>
          </ac:spMkLst>
        </pc:spChg>
        <pc:spChg chg="add">
          <ac:chgData name="Alex Souza" userId="4abefd9ff5146cd9" providerId="Windows Live" clId="Web-{494FD817-E62A-4481-A55D-D66D39A258E9}" dt="2020-07-13T02:01:11.104" v="1066"/>
          <ac:spMkLst>
            <pc:docMk/>
            <pc:sldMk cId="1893150575" sldId="264"/>
            <ac:spMk id="10" creationId="{066346BE-FDB4-4772-A696-0719490ABD64}"/>
          </ac:spMkLst>
        </pc:spChg>
        <pc:spChg chg="add">
          <ac:chgData name="Alex Souza" userId="4abefd9ff5146cd9" providerId="Windows Live" clId="Web-{494FD817-E62A-4481-A55D-D66D39A258E9}" dt="2020-07-13T02:01:11.104" v="1066"/>
          <ac:spMkLst>
            <pc:docMk/>
            <pc:sldMk cId="1893150575" sldId="264"/>
            <ac:spMk id="12" creationId="{FB92FFCE-0C90-454E-AA25-D4EE9A6C39C5}"/>
          </ac:spMkLst>
        </pc:spChg>
      </pc:sldChg>
      <pc:sldChg chg="addSp delSp modSp mod setBg modNotes">
        <pc:chgData name="Alex Souza" userId="4abefd9ff5146cd9" providerId="Windows Live" clId="Web-{494FD817-E62A-4481-A55D-D66D39A258E9}" dt="2020-07-13T00:39:39.957" v="282"/>
        <pc:sldMkLst>
          <pc:docMk/>
          <pc:sldMk cId="3038173276" sldId="265"/>
        </pc:sldMkLst>
        <pc:spChg chg="mod">
          <ac:chgData name="Alex Souza" userId="4abefd9ff5146cd9" providerId="Windows Live" clId="Web-{494FD817-E62A-4481-A55D-D66D39A258E9}" dt="2020-07-13T00:36:46.481" v="210"/>
          <ac:spMkLst>
            <pc:docMk/>
            <pc:sldMk cId="3038173276" sldId="265"/>
            <ac:spMk id="2" creationId="{1842777C-75F3-4C16-878F-D0B4CCDE6393}"/>
          </ac:spMkLst>
        </pc:spChg>
        <pc:spChg chg="del mod">
          <ac:chgData name="Alex Souza" userId="4abefd9ff5146cd9" providerId="Windows Live" clId="Web-{494FD817-E62A-4481-A55D-D66D39A258E9}" dt="2020-07-13T00:36:27.262" v="205"/>
          <ac:spMkLst>
            <pc:docMk/>
            <pc:sldMk cId="3038173276" sldId="265"/>
            <ac:spMk id="3" creationId="{B93AE238-17DD-484B-AAD8-8D1CAB704077}"/>
          </ac:spMkLst>
        </pc:spChg>
        <pc:spChg chg="add del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6" creationId="{79F3C543-62EC-4433-9C93-A2CD8764E9B4}"/>
          </ac:spMkLst>
        </pc:spChg>
        <pc:spChg chg="add del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7" creationId="{68AF5748-FED8-45BA-8631-26D1D10F3246}"/>
          </ac:spMkLst>
        </pc:spChg>
        <pc:spChg chg="add del">
          <ac:chgData name="Alex Souza" userId="4abefd9ff5146cd9" providerId="Windows Live" clId="Web-{494FD817-E62A-4481-A55D-D66D39A258E9}" dt="2020-07-13T00:36:46.466" v="209"/>
          <ac:spMkLst>
            <pc:docMk/>
            <pc:sldMk cId="3038173276" sldId="265"/>
            <ac:spMk id="8" creationId="{311F5BC1-966E-460A-AD18-CFD5E60A78F4}"/>
          </ac:spMkLst>
        </pc:spChg>
        <pc:spChg chg="add del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9" creationId="{8D06CE56-3881-4ADA-8CEF-D18B02C242A3}"/>
          </ac:spMkLst>
        </pc:spChg>
        <pc:spChg chg="add del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10" creationId="{AF2F604E-43BE-4DC3-B983-E071523364F8}"/>
          </ac:spMkLst>
        </pc:spChg>
        <pc:spChg chg="add del">
          <ac:chgData name="Alex Souza" userId="4abefd9ff5146cd9" providerId="Windows Live" clId="Web-{494FD817-E62A-4481-A55D-D66D39A258E9}" dt="2020-07-13T00:36:46.466" v="209"/>
          <ac:spMkLst>
            <pc:docMk/>
            <pc:sldMk cId="3038173276" sldId="265"/>
            <ac:spMk id="11" creationId="{2C9A9DA9-7DC8-488B-A882-123947B0F3D9}"/>
          </ac:spMkLst>
        </pc:spChg>
        <pc:spChg chg="add del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12" creationId="{08C9B587-E65E-4B52-B37C-ABEBB6E87928}"/>
          </ac:spMkLst>
        </pc:spChg>
        <pc:spChg chg="add del">
          <ac:chgData name="Alex Souza" userId="4abefd9ff5146cd9" providerId="Windows Live" clId="Web-{494FD817-E62A-4481-A55D-D66D39A258E9}" dt="2020-07-13T00:36:46.466" v="209"/>
          <ac:spMkLst>
            <pc:docMk/>
            <pc:sldMk cId="3038173276" sldId="265"/>
            <ac:spMk id="13" creationId="{57F6BDD4-E066-4008-8011-6CC31AEB4556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14" creationId="{8D06CE56-3881-4ADA-8CEF-D18B02C242A3}"/>
          </ac:spMkLst>
        </pc:spChg>
        <pc:spChg chg="add del">
          <ac:chgData name="Alex Souza" userId="4abefd9ff5146cd9" providerId="Windows Live" clId="Web-{494FD817-E62A-4481-A55D-D66D39A258E9}" dt="2020-07-13T00:36:46.466" v="209"/>
          <ac:spMkLst>
            <pc:docMk/>
            <pc:sldMk cId="3038173276" sldId="265"/>
            <ac:spMk id="15" creationId="{2711A8FB-68FC-45FC-B01E-38F809E2D439}"/>
          </ac:spMkLst>
        </pc:spChg>
        <pc:spChg chg="add del">
          <ac:chgData name="Alex Souza" userId="4abefd9ff5146cd9" providerId="Windows Live" clId="Web-{494FD817-E62A-4481-A55D-D66D39A258E9}" dt="2020-07-13T00:36:46.466" v="209"/>
          <ac:spMkLst>
            <pc:docMk/>
            <pc:sldMk cId="3038173276" sldId="265"/>
            <ac:spMk id="17" creationId="{2A865FE3-5FC9-4049-87CF-30019C46C0F5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19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21" creationId="{5DCB5928-DC7D-4612-9922-441966E15627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23" creationId="{682C1161-1736-45EC-99B7-33F3CAE9D517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25" creationId="{84D4DDB8-B68F-45B0-9F62-C4279996F672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27" creationId="{AF2F604E-43BE-4DC3-B983-E071523364F8}"/>
          </ac:spMkLst>
        </pc:spChg>
        <pc:spChg chg="add">
          <ac:chgData name="Alex Souza" userId="4abefd9ff5146cd9" providerId="Windows Live" clId="Web-{494FD817-E62A-4481-A55D-D66D39A258E9}" dt="2020-07-13T00:37:02.185" v="211"/>
          <ac:spMkLst>
            <pc:docMk/>
            <pc:sldMk cId="3038173276" sldId="265"/>
            <ac:spMk id="29" creationId="{08C9B587-E65E-4B52-B37C-ABEBB6E87928}"/>
          </ac:spMkLst>
        </pc:spChg>
        <pc:picChg chg="add mod ord">
          <ac:chgData name="Alex Souza" userId="4abefd9ff5146cd9" providerId="Windows Live" clId="Web-{494FD817-E62A-4481-A55D-D66D39A258E9}" dt="2020-07-13T00:37:02.185" v="211"/>
          <ac:picMkLst>
            <pc:docMk/>
            <pc:sldMk cId="3038173276" sldId="265"/>
            <ac:picMk id="4" creationId="{51EF0075-1289-4A2B-811B-9F0A2BAD5F86}"/>
          </ac:picMkLst>
        </pc:picChg>
      </pc:sldChg>
      <pc:sldChg chg="addSp delSp modSp mod setBg modNotes">
        <pc:chgData name="Alex Souza" userId="4abefd9ff5146cd9" providerId="Windows Live" clId="Web-{494FD817-E62A-4481-A55D-D66D39A258E9}" dt="2020-07-13T00:47:15.647" v="315" actId="20577"/>
        <pc:sldMkLst>
          <pc:docMk/>
          <pc:sldMk cId="3498692762" sldId="278"/>
        </pc:sldMkLst>
        <pc:spChg chg="mod">
          <ac:chgData name="Alex Souza" userId="4abefd9ff5146cd9" providerId="Windows Live" clId="Web-{494FD817-E62A-4481-A55D-D66D39A258E9}" dt="2020-07-13T00:47:15.647" v="315" actId="20577"/>
          <ac:spMkLst>
            <pc:docMk/>
            <pc:sldMk cId="3498692762" sldId="278"/>
            <ac:spMk id="2" creationId="{FD82408D-E3DB-4CE7-AE0A-52BC413AB295}"/>
          </ac:spMkLst>
        </pc:spChg>
        <pc:spChg chg="mod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3" creationId="{6C029F2D-75A4-4C3F-9278-14F047E43841}"/>
          </ac:spMkLst>
        </pc:spChg>
        <pc:spChg chg="add del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5" creationId="{1640B3DF-3C1C-49A7-8FA7-EE4A21CB0BDC}"/>
          </ac:spMkLst>
        </pc:spChg>
        <pc:spChg chg="add del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6" creationId="{AFF79527-C7F1-4E06-8126-A8E8C5FEBFCA}"/>
          </ac:spMkLst>
        </pc:spChg>
        <pc:spChg chg="add del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7" creationId="{55986208-8A53-4E92-9197-6B57BCCB2F37}"/>
          </ac:spMkLst>
        </pc:spChg>
        <pc:spChg chg="add del">
          <ac:chgData name="Alex Souza" userId="4abefd9ff5146cd9" providerId="Windows Live" clId="Web-{494FD817-E62A-4481-A55D-D66D39A258E9}" dt="2020-07-13T00:43:53.830" v="290"/>
          <ac:spMkLst>
            <pc:docMk/>
            <pc:sldMk cId="3498692762" sldId="278"/>
            <ac:spMk id="8" creationId="{B4CE5841-C184-4A70-A609-5FE4A50783C7}"/>
          </ac:spMkLst>
        </pc:spChg>
        <pc:spChg chg="add del">
          <ac:chgData name="Alex Souza" userId="4abefd9ff5146cd9" providerId="Windows Live" clId="Web-{494FD817-E62A-4481-A55D-D66D39A258E9}" dt="2020-07-13T00:45:24.689" v="296"/>
          <ac:spMkLst>
            <pc:docMk/>
            <pc:sldMk cId="3498692762" sldId="278"/>
            <ac:spMk id="9" creationId="{560AFAAC-EA6C-45A9-9E03-C9C9F0193B4F}"/>
          </ac:spMkLst>
        </pc:spChg>
        <pc:spChg chg="add del">
          <ac:chgData name="Alex Souza" userId="4abefd9ff5146cd9" providerId="Windows Live" clId="Web-{494FD817-E62A-4481-A55D-D66D39A258E9}" dt="2020-07-13T00:43:53.830" v="290"/>
          <ac:spMkLst>
            <pc:docMk/>
            <pc:sldMk cId="3498692762" sldId="278"/>
            <ac:spMk id="10" creationId="{CD1AAA2C-FBBE-42AA-B869-31D524B7653F}"/>
          </ac:spMkLst>
        </pc:spChg>
        <pc:spChg chg="add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11" creationId="{0B9EE3F3-89B7-43C3-8651-C4C96830993D}"/>
          </ac:spMkLst>
        </pc:spChg>
        <pc:spChg chg="add del">
          <ac:chgData name="Alex Souza" userId="4abefd9ff5146cd9" providerId="Windows Live" clId="Web-{494FD817-E62A-4481-A55D-D66D39A258E9}" dt="2020-07-13T00:43:53.830" v="290"/>
          <ac:spMkLst>
            <pc:docMk/>
            <pc:sldMk cId="3498692762" sldId="278"/>
            <ac:spMk id="12" creationId="{5F937BBF-9326-4230-AB1B-F1795E350559}"/>
          </ac:spMkLst>
        </pc:spChg>
        <pc:spChg chg="add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13" creationId="{33AE4636-AEEC-45D6-84D4-7AC2DA48ECF8}"/>
          </ac:spMkLst>
        </pc:spChg>
        <pc:spChg chg="add del">
          <ac:chgData name="Alex Souza" userId="4abefd9ff5146cd9" providerId="Windows Live" clId="Web-{494FD817-E62A-4481-A55D-D66D39A258E9}" dt="2020-07-13T00:45:24.689" v="296"/>
          <ac:spMkLst>
            <pc:docMk/>
            <pc:sldMk cId="3498692762" sldId="278"/>
            <ac:spMk id="14" creationId="{83549E37-C86B-4401-90BD-D8BF83859F14}"/>
          </ac:spMkLst>
        </pc:spChg>
        <pc:spChg chg="add">
          <ac:chgData name="Alex Souza" userId="4abefd9ff5146cd9" providerId="Windows Live" clId="Web-{494FD817-E62A-4481-A55D-D66D39A258E9}" dt="2020-07-13T00:45:24.689" v="297"/>
          <ac:spMkLst>
            <pc:docMk/>
            <pc:sldMk cId="3498692762" sldId="278"/>
            <ac:spMk id="15" creationId="{8D9CE0F4-2EB2-4F1F-8AAC-DB3571D9FE10}"/>
          </ac:spMkLst>
        </pc:spChg>
        <pc:spChg chg="add del">
          <ac:chgData name="Alex Souza" userId="4abefd9ff5146cd9" providerId="Windows Live" clId="Web-{494FD817-E62A-4481-A55D-D66D39A258E9}" dt="2020-07-13T00:45:24.689" v="296"/>
          <ac:spMkLst>
            <pc:docMk/>
            <pc:sldMk cId="3498692762" sldId="278"/>
            <ac:spMk id="16" creationId="{8A17784E-76D8-4521-A77D-0D2EBB923004}"/>
          </ac:spMkLst>
        </pc:spChg>
        <pc:spChg chg="add del">
          <ac:chgData name="Alex Souza" userId="4abefd9ff5146cd9" providerId="Windows Live" clId="Web-{494FD817-E62A-4481-A55D-D66D39A258E9}" dt="2020-07-13T00:45:24.689" v="296"/>
          <ac:spMkLst>
            <pc:docMk/>
            <pc:sldMk cId="3498692762" sldId="278"/>
            <ac:spMk id="18" creationId="{C0036C6B-F09C-4EAB-AE02-8D056EE74856}"/>
          </ac:spMkLst>
        </pc:spChg>
        <pc:spChg chg="add del">
          <ac:chgData name="Alex Souza" userId="4abefd9ff5146cd9" providerId="Windows Live" clId="Web-{494FD817-E62A-4481-A55D-D66D39A258E9}" dt="2020-07-13T00:45:24.689" v="296"/>
          <ac:spMkLst>
            <pc:docMk/>
            <pc:sldMk cId="3498692762" sldId="278"/>
            <ac:spMk id="20" creationId="{FC8D5885-2804-4D3C-BE31-902E4D3279B0}"/>
          </ac:spMkLst>
        </pc:spChg>
        <pc:picChg chg="add mod ord">
          <ac:chgData name="Alex Souza" userId="4abefd9ff5146cd9" providerId="Windows Live" clId="Web-{494FD817-E62A-4481-A55D-D66D39A258E9}" dt="2020-07-13T00:45:24.689" v="297"/>
          <ac:picMkLst>
            <pc:docMk/>
            <pc:sldMk cId="3498692762" sldId="278"/>
            <ac:picMk id="4" creationId="{C7C26413-1A56-4DF8-925B-0C2B4289D28A}"/>
          </ac:picMkLst>
        </pc:picChg>
      </pc:sldChg>
      <pc:sldChg chg="modSp modNotes">
        <pc:chgData name="Alex Souza" userId="4abefd9ff5146cd9" providerId="Windows Live" clId="Web-{494FD817-E62A-4481-A55D-D66D39A258E9}" dt="2020-07-13T00:48:37.072" v="342"/>
        <pc:sldMkLst>
          <pc:docMk/>
          <pc:sldMk cId="405636163" sldId="279"/>
        </pc:sldMkLst>
        <pc:spChg chg="mod">
          <ac:chgData name="Alex Souza" userId="4abefd9ff5146cd9" providerId="Windows Live" clId="Web-{494FD817-E62A-4481-A55D-D66D39A258E9}" dt="2020-07-13T00:47:30.523" v="318" actId="20577"/>
          <ac:spMkLst>
            <pc:docMk/>
            <pc:sldMk cId="405636163" sldId="279"/>
            <ac:spMk id="2" creationId="{761D4527-68A2-497D-A4F6-E1EE164C8740}"/>
          </ac:spMkLst>
        </pc:spChg>
        <pc:spChg chg="mod">
          <ac:chgData name="Alex Souza" userId="4abefd9ff5146cd9" providerId="Windows Live" clId="Web-{494FD817-E62A-4481-A55D-D66D39A258E9}" dt="2020-07-13T00:48:18.181" v="339" actId="20577"/>
          <ac:spMkLst>
            <pc:docMk/>
            <pc:sldMk cId="405636163" sldId="279"/>
            <ac:spMk id="3" creationId="{1060C3F7-CF5F-48FB-B2C0-890B90B11FA2}"/>
          </ac:spMkLst>
        </pc:spChg>
      </pc:sldChg>
      <pc:sldChg chg="del">
        <pc:chgData name="Alex Souza" userId="4abefd9ff5146cd9" providerId="Windows Live" clId="Web-{494FD817-E62A-4481-A55D-D66D39A258E9}" dt="2020-07-13T01:26:37.006" v="682"/>
        <pc:sldMkLst>
          <pc:docMk/>
          <pc:sldMk cId="3032221062" sldId="283"/>
        </pc:sldMkLst>
      </pc:sldChg>
      <pc:sldChg chg="modSp add replId">
        <pc:chgData name="Alex Souza" userId="4abefd9ff5146cd9" providerId="Windows Live" clId="Web-{494FD817-E62A-4481-A55D-D66D39A258E9}" dt="2020-07-13T00:32:02.673" v="183" actId="20577"/>
        <pc:sldMkLst>
          <pc:docMk/>
          <pc:sldMk cId="2179792508" sldId="288"/>
        </pc:sldMkLst>
        <pc:spChg chg="mod">
          <ac:chgData name="Alex Souza" userId="4abefd9ff5146cd9" providerId="Windows Live" clId="Web-{494FD817-E62A-4481-A55D-D66D39A258E9}" dt="2020-07-13T00:32:02.673" v="183" actId="20577"/>
          <ac:spMkLst>
            <pc:docMk/>
            <pc:sldMk cId="2179792508" sldId="288"/>
            <ac:spMk id="3" creationId="{DF93BBDD-86D2-4C51-8801-4D388FF10917}"/>
          </ac:spMkLst>
        </pc:spChg>
      </pc:sldChg>
      <pc:sldChg chg="addSp delSp modSp new modNotes">
        <pc:chgData name="Alex Souza" userId="4abefd9ff5146cd9" providerId="Windows Live" clId="Web-{494FD817-E62A-4481-A55D-D66D39A258E9}" dt="2020-07-13T00:58:42.893" v="520" actId="20577"/>
        <pc:sldMkLst>
          <pc:docMk/>
          <pc:sldMk cId="2351397596" sldId="289"/>
        </pc:sldMkLst>
        <pc:spChg chg="mod">
          <ac:chgData name="Alex Souza" userId="4abefd9ff5146cd9" providerId="Windows Live" clId="Web-{494FD817-E62A-4481-A55D-D66D39A258E9}" dt="2020-07-13T00:48:51.744" v="346" actId="20577"/>
          <ac:spMkLst>
            <pc:docMk/>
            <pc:sldMk cId="2351397596" sldId="289"/>
            <ac:spMk id="2" creationId="{22034F10-F762-4ECC-A485-ECE01C7E756B}"/>
          </ac:spMkLst>
        </pc:spChg>
        <pc:spChg chg="del">
          <ac:chgData name="Alex Souza" userId="4abefd9ff5146cd9" providerId="Windows Live" clId="Web-{494FD817-E62A-4481-A55D-D66D39A258E9}" dt="2020-07-13T00:49:17.699" v="350"/>
          <ac:spMkLst>
            <pc:docMk/>
            <pc:sldMk cId="2351397596" sldId="289"/>
            <ac:spMk id="3" creationId="{805642F9-2F81-4949-8EE7-5505D8C2BDE3}"/>
          </ac:spMkLst>
        </pc:spChg>
        <pc:spChg chg="add mod">
          <ac:chgData name="Alex Souza" userId="4abefd9ff5146cd9" providerId="Windows Live" clId="Web-{494FD817-E62A-4481-A55D-D66D39A258E9}" dt="2020-07-13T00:58:42.893" v="520" actId="20577"/>
          <ac:spMkLst>
            <pc:docMk/>
            <pc:sldMk cId="2351397596" sldId="289"/>
            <ac:spMk id="5" creationId="{F805DC4D-B677-476D-829A-1BEE513A1FDD}"/>
          </ac:spMkLst>
        </pc:spChg>
        <pc:picChg chg="add mod">
          <ac:chgData name="Alex Souza" userId="4abefd9ff5146cd9" providerId="Windows Live" clId="Web-{494FD817-E62A-4481-A55D-D66D39A258E9}" dt="2020-07-13T00:51:06.609" v="359" actId="1076"/>
          <ac:picMkLst>
            <pc:docMk/>
            <pc:sldMk cId="2351397596" sldId="289"/>
            <ac:picMk id="4" creationId="{C2935B12-A396-4E6C-AF0D-8801F9DA41DE}"/>
          </ac:picMkLst>
        </pc:picChg>
      </pc:sldChg>
      <pc:sldChg chg="addSp delSp modSp new mod setBg modNotes">
        <pc:chgData name="Alex Souza" userId="4abefd9ff5146cd9" providerId="Windows Live" clId="Web-{494FD817-E62A-4481-A55D-D66D39A258E9}" dt="2020-07-13T01:05:21.768" v="554" actId="1076"/>
        <pc:sldMkLst>
          <pc:docMk/>
          <pc:sldMk cId="205761911" sldId="290"/>
        </pc:sldMkLst>
        <pc:spChg chg="mod">
          <ac:chgData name="Alex Souza" userId="4abefd9ff5146cd9" providerId="Windows Live" clId="Web-{494FD817-E62A-4481-A55D-D66D39A258E9}" dt="2020-07-13T01:05:11.440" v="551" actId="1076"/>
          <ac:spMkLst>
            <pc:docMk/>
            <pc:sldMk cId="205761911" sldId="290"/>
            <ac:spMk id="2" creationId="{79C2153A-ABA6-439E-96FE-FDC8E078119B}"/>
          </ac:spMkLst>
        </pc:spChg>
        <pc:spChg chg="del">
          <ac:chgData name="Alex Souza" userId="4abefd9ff5146cd9" providerId="Windows Live" clId="Web-{494FD817-E62A-4481-A55D-D66D39A258E9}" dt="2020-07-13T00:59:23.145" v="537"/>
          <ac:spMkLst>
            <pc:docMk/>
            <pc:sldMk cId="205761911" sldId="290"/>
            <ac:spMk id="3" creationId="{B5DC3176-3DFD-487A-B29A-8AFA90AAF179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6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7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8" creationId="{5DCB5928-DC7D-4612-9922-441966E15627}"/>
          </ac:spMkLst>
        </pc:spChg>
        <pc:spChg chg="add del">
          <ac:chgData name="Alex Souza" userId="4abefd9ff5146cd9" providerId="Windows Live" clId="Web-{494FD817-E62A-4481-A55D-D66D39A258E9}" dt="2020-07-13T01:00:43.445" v="541"/>
          <ac:spMkLst>
            <pc:docMk/>
            <pc:sldMk cId="205761911" sldId="290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10" creationId="{682C1161-1736-45EC-99B7-33F3CAE9D517}"/>
          </ac:spMkLst>
        </pc:spChg>
        <pc:spChg chg="add del">
          <ac:chgData name="Alex Souza" userId="4abefd9ff5146cd9" providerId="Windows Live" clId="Web-{494FD817-E62A-4481-A55D-D66D39A258E9}" dt="2020-07-13T01:00:43.445" v="541"/>
          <ac:spMkLst>
            <pc:docMk/>
            <pc:sldMk cId="205761911" sldId="290"/>
            <ac:spMk id="11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12" creationId="{84D4DDB8-B68F-45B0-9F62-C4279996F672}"/>
          </ac:spMkLst>
        </pc:spChg>
        <pc:spChg chg="add del">
          <ac:chgData name="Alex Souza" userId="4abefd9ff5146cd9" providerId="Windows Live" clId="Web-{494FD817-E62A-4481-A55D-D66D39A258E9}" dt="2020-07-13T01:00:43.445" v="541"/>
          <ac:spMkLst>
            <pc:docMk/>
            <pc:sldMk cId="205761911" sldId="290"/>
            <ac:spMk id="13" creationId="{0E2F58BF-12E5-4B5A-AD25-4DAAA2742A7B}"/>
          </ac:spMkLst>
        </pc:spChg>
        <pc:spChg chg="add del">
          <ac:chgData name="Alex Souza" userId="4abefd9ff5146cd9" providerId="Windows Live" clId="Web-{494FD817-E62A-4481-A55D-D66D39A258E9}" dt="2020-07-13T01:00:43.445" v="541"/>
          <ac:spMkLst>
            <pc:docMk/>
            <pc:sldMk cId="205761911" sldId="290"/>
            <ac:spMk id="15" creationId="{AF2F604E-43BE-4DC3-B983-E071523364F8}"/>
          </ac:spMkLst>
        </pc:spChg>
        <pc:spChg chg="add del">
          <ac:chgData name="Alex Souza" userId="4abefd9ff5146cd9" providerId="Windows Live" clId="Web-{494FD817-E62A-4481-A55D-D66D39A258E9}" dt="2020-07-13T01:00:43.445" v="541"/>
          <ac:spMkLst>
            <pc:docMk/>
            <pc:sldMk cId="205761911" sldId="290"/>
            <ac:spMk id="17" creationId="{08C9B587-E65E-4B52-B37C-ABEBB6E87928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19" creationId="{AF2F604E-43BE-4DC3-B983-E071523364F8}"/>
          </ac:spMkLst>
        </pc:spChg>
        <pc:spChg chg="add">
          <ac:chgData name="Alex Souza" userId="4abefd9ff5146cd9" providerId="Windows Live" clId="Web-{494FD817-E62A-4481-A55D-D66D39A258E9}" dt="2020-07-13T01:00:43.460" v="542"/>
          <ac:spMkLst>
            <pc:docMk/>
            <pc:sldMk cId="205761911" sldId="290"/>
            <ac:spMk id="21" creationId="{08C9B587-E65E-4B52-B37C-ABEBB6E87928}"/>
          </ac:spMkLst>
        </pc:spChg>
        <pc:picChg chg="add mod">
          <ac:chgData name="Alex Souza" userId="4abefd9ff5146cd9" providerId="Windows Live" clId="Web-{494FD817-E62A-4481-A55D-D66D39A258E9}" dt="2020-07-13T01:00:43.460" v="542"/>
          <ac:picMkLst>
            <pc:docMk/>
            <pc:sldMk cId="205761911" sldId="290"/>
            <ac:picMk id="4" creationId="{B681518D-8967-428C-9487-EFF9107CD20A}"/>
          </ac:picMkLst>
        </pc:picChg>
        <pc:picChg chg="add mod">
          <ac:chgData name="Alex Souza" userId="4abefd9ff5146cd9" providerId="Windows Live" clId="Web-{494FD817-E62A-4481-A55D-D66D39A258E9}" dt="2020-07-13T01:05:21.768" v="554" actId="1076"/>
          <ac:picMkLst>
            <pc:docMk/>
            <pc:sldMk cId="205761911" sldId="290"/>
            <ac:picMk id="5" creationId="{4EE13D13-554C-48AB-921D-9C1C05F1574C}"/>
          </ac:picMkLst>
        </pc:picChg>
      </pc:sldChg>
      <pc:sldChg chg="addSp modSp new modNotes">
        <pc:chgData name="Alex Souza" userId="4abefd9ff5146cd9" providerId="Windows Live" clId="Web-{494FD817-E62A-4481-A55D-D66D39A258E9}" dt="2020-07-13T01:09:09.105" v="609"/>
        <pc:sldMkLst>
          <pc:docMk/>
          <pc:sldMk cId="790181136" sldId="291"/>
        </pc:sldMkLst>
        <pc:spChg chg="mod">
          <ac:chgData name="Alex Souza" userId="4abefd9ff5146cd9" providerId="Windows Live" clId="Web-{494FD817-E62A-4481-A55D-D66D39A258E9}" dt="2020-07-13T01:07:02.350" v="556" actId="20577"/>
          <ac:spMkLst>
            <pc:docMk/>
            <pc:sldMk cId="790181136" sldId="291"/>
            <ac:spMk id="2" creationId="{475B9060-FD39-4E31-BB88-7DAE77815BD5}"/>
          </ac:spMkLst>
        </pc:spChg>
        <pc:spChg chg="mod">
          <ac:chgData name="Alex Souza" userId="4abefd9ff5146cd9" providerId="Windows Live" clId="Web-{494FD817-E62A-4481-A55D-D66D39A258E9}" dt="2020-07-13T01:07:53.837" v="600" actId="14100"/>
          <ac:spMkLst>
            <pc:docMk/>
            <pc:sldMk cId="790181136" sldId="291"/>
            <ac:spMk id="3" creationId="{477A070D-7C77-45D7-8003-E2831B278C03}"/>
          </ac:spMkLst>
        </pc:spChg>
        <pc:picChg chg="add mod">
          <ac:chgData name="Alex Souza" userId="4abefd9ff5146cd9" providerId="Windows Live" clId="Web-{494FD817-E62A-4481-A55D-D66D39A258E9}" dt="2020-07-13T01:08:17.541" v="604" actId="1076"/>
          <ac:picMkLst>
            <pc:docMk/>
            <pc:sldMk cId="790181136" sldId="291"/>
            <ac:picMk id="4" creationId="{ED2345F6-CC8D-4E5F-A455-3ACC0B6BE3B9}"/>
          </ac:picMkLst>
        </pc:picChg>
      </pc:sldChg>
      <pc:sldChg chg="addSp delSp modSp new mod setBg modNotes">
        <pc:chgData name="Alex Souza" userId="4abefd9ff5146cd9" providerId="Windows Live" clId="Web-{494FD817-E62A-4481-A55D-D66D39A258E9}" dt="2020-07-13T01:15:07.557" v="657"/>
        <pc:sldMkLst>
          <pc:docMk/>
          <pc:sldMk cId="1919316462" sldId="292"/>
        </pc:sldMkLst>
        <pc:spChg chg="mod">
          <ac:chgData name="Alex Souza" userId="4abefd9ff5146cd9" providerId="Windows Live" clId="Web-{494FD817-E62A-4481-A55D-D66D39A258E9}" dt="2020-07-13T01:15:07.557" v="657"/>
          <ac:spMkLst>
            <pc:docMk/>
            <pc:sldMk cId="1919316462" sldId="292"/>
            <ac:spMk id="2" creationId="{F2003901-EE84-4FEA-9635-D67CDB77CF55}"/>
          </ac:spMkLst>
        </pc:spChg>
        <pc:spChg chg="mod ord">
          <ac:chgData name="Alex Souza" userId="4abefd9ff5146cd9" providerId="Windows Live" clId="Web-{494FD817-E62A-4481-A55D-D66D39A258E9}" dt="2020-07-13T01:15:07.557" v="657"/>
          <ac:spMkLst>
            <pc:docMk/>
            <pc:sldMk cId="1919316462" sldId="292"/>
            <ac:spMk id="3" creationId="{ECFD8828-A93A-43AA-AEE4-06EE0248287B}"/>
          </ac:spMkLst>
        </pc:spChg>
        <pc:spChg chg="add del">
          <ac:chgData name="Alex Souza" userId="4abefd9ff5146cd9" providerId="Windows Live" clId="Web-{494FD817-E62A-4481-A55D-D66D39A258E9}" dt="2020-07-13T01:13:10.505" v="650"/>
          <ac:spMkLst>
            <pc:docMk/>
            <pc:sldMk cId="1919316462" sldId="292"/>
            <ac:spMk id="9" creationId="{B47A3059-69F2-4E12-ACD8-A5FE28191966}"/>
          </ac:spMkLst>
        </pc:spChg>
        <pc:spChg chg="add">
          <ac:chgData name="Alex Souza" userId="4abefd9ff5146cd9" providerId="Windows Live" clId="Web-{494FD817-E62A-4481-A55D-D66D39A258E9}" dt="2020-07-13T01:15:07.557" v="657"/>
          <ac:spMkLst>
            <pc:docMk/>
            <pc:sldMk cId="1919316462" sldId="292"/>
            <ac:spMk id="10" creationId="{5954F66B-3BF3-4495-BAEE-BEB2B018880D}"/>
          </ac:spMkLst>
        </pc:spChg>
        <pc:spChg chg="add del">
          <ac:chgData name="Alex Souza" userId="4abefd9ff5146cd9" providerId="Windows Live" clId="Web-{494FD817-E62A-4481-A55D-D66D39A258E9}" dt="2020-07-13T01:13:10.505" v="650"/>
          <ac:spMkLst>
            <pc:docMk/>
            <pc:sldMk cId="1919316462" sldId="292"/>
            <ac:spMk id="11" creationId="{33AE4636-AEEC-45D6-84D4-7AC2DA48ECF8}"/>
          </ac:spMkLst>
        </pc:spChg>
        <pc:spChg chg="add">
          <ac:chgData name="Alex Souza" userId="4abefd9ff5146cd9" providerId="Windows Live" clId="Web-{494FD817-E62A-4481-A55D-D66D39A258E9}" dt="2020-07-13T01:15:07.557" v="657"/>
          <ac:spMkLst>
            <pc:docMk/>
            <pc:sldMk cId="1919316462" sldId="292"/>
            <ac:spMk id="12" creationId="{EABAD4DA-87BA-4F70-9EF0-45C6BCF17823}"/>
          </ac:spMkLst>
        </pc:spChg>
        <pc:spChg chg="add del">
          <ac:chgData name="Alex Souza" userId="4abefd9ff5146cd9" providerId="Windows Live" clId="Web-{494FD817-E62A-4481-A55D-D66D39A258E9}" dt="2020-07-13T01:13:10.505" v="650"/>
          <ac:spMkLst>
            <pc:docMk/>
            <pc:sldMk cId="1919316462" sldId="292"/>
            <ac:spMk id="13" creationId="{8D9CE0F4-2EB2-4F1F-8AAC-DB3571D9FE10}"/>
          </ac:spMkLst>
        </pc:spChg>
        <pc:spChg chg="add">
          <ac:chgData name="Alex Souza" userId="4abefd9ff5146cd9" providerId="Windows Live" clId="Web-{494FD817-E62A-4481-A55D-D66D39A258E9}" dt="2020-07-13T01:15:07.557" v="657"/>
          <ac:spMkLst>
            <pc:docMk/>
            <pc:sldMk cId="1919316462" sldId="292"/>
            <ac:spMk id="14" creationId="{915128D9-2797-47FA-B6FE-EC24E6B8437A}"/>
          </ac:spMkLst>
        </pc:spChg>
        <pc:picChg chg="add del mod">
          <ac:chgData name="Alex Souza" userId="4abefd9ff5146cd9" providerId="Windows Live" clId="Web-{494FD817-E62A-4481-A55D-D66D39A258E9}" dt="2020-07-13T01:13:17.631" v="651"/>
          <ac:picMkLst>
            <pc:docMk/>
            <pc:sldMk cId="1919316462" sldId="292"/>
            <ac:picMk id="4" creationId="{3A99EB0A-19F9-4964-9542-2C41F1F4565B}"/>
          </ac:picMkLst>
        </pc:picChg>
        <pc:picChg chg="add mod">
          <ac:chgData name="Alex Souza" userId="4abefd9ff5146cd9" providerId="Windows Live" clId="Web-{494FD817-E62A-4481-A55D-D66D39A258E9}" dt="2020-07-13T01:15:07.557" v="657"/>
          <ac:picMkLst>
            <pc:docMk/>
            <pc:sldMk cId="1919316462" sldId="292"/>
            <ac:picMk id="5" creationId="{58783617-30A9-49A4-B374-AAA9C4DFD970}"/>
          </ac:picMkLst>
        </pc:picChg>
      </pc:sldChg>
      <pc:sldChg chg="addSp delSp modSp new modNotes">
        <pc:chgData name="Alex Souza" userId="4abefd9ff5146cd9" providerId="Windows Live" clId="Web-{494FD817-E62A-4481-A55D-D66D39A258E9}" dt="2020-07-13T01:20:56.259" v="681"/>
        <pc:sldMkLst>
          <pc:docMk/>
          <pc:sldMk cId="3678778974" sldId="293"/>
        </pc:sldMkLst>
        <pc:spChg chg="mod">
          <ac:chgData name="Alex Souza" userId="4abefd9ff5146cd9" providerId="Windows Live" clId="Web-{494FD817-E62A-4481-A55D-D66D39A258E9}" dt="2020-07-13T01:16:24.029" v="660" actId="20577"/>
          <ac:spMkLst>
            <pc:docMk/>
            <pc:sldMk cId="3678778974" sldId="293"/>
            <ac:spMk id="2" creationId="{A4B4A29F-E42D-4717-B5D7-CF305BBBCE64}"/>
          </ac:spMkLst>
        </pc:spChg>
        <pc:spChg chg="del">
          <ac:chgData name="Alex Souza" userId="4abefd9ff5146cd9" providerId="Windows Live" clId="Web-{494FD817-E62A-4481-A55D-D66D39A258E9}" dt="2020-07-13T01:16:56.936" v="664"/>
          <ac:spMkLst>
            <pc:docMk/>
            <pc:sldMk cId="3678778974" sldId="293"/>
            <ac:spMk id="3" creationId="{469B8AFD-D30E-43AD-9F6F-153845FC68F4}"/>
          </ac:spMkLst>
        </pc:spChg>
        <pc:picChg chg="add mod">
          <ac:chgData name="Alex Souza" userId="4abefd9ff5146cd9" providerId="Windows Live" clId="Web-{494FD817-E62A-4481-A55D-D66D39A258E9}" dt="2020-07-13T01:20:56.259" v="681"/>
          <ac:picMkLst>
            <pc:docMk/>
            <pc:sldMk cId="3678778974" sldId="293"/>
            <ac:picMk id="4" creationId="{8CE6A461-0995-4B17-B3F3-EA1DA1341722}"/>
          </ac:picMkLst>
        </pc:picChg>
        <pc:picChg chg="add mod">
          <ac:chgData name="Alex Souza" userId="4abefd9ff5146cd9" providerId="Windows Live" clId="Web-{494FD817-E62A-4481-A55D-D66D39A258E9}" dt="2020-07-13T01:19:34.021" v="671" actId="14100"/>
          <ac:picMkLst>
            <pc:docMk/>
            <pc:sldMk cId="3678778974" sldId="293"/>
            <ac:picMk id="5" creationId="{6FEA4CB4-2D0B-4401-9089-14EB616CF457}"/>
          </ac:picMkLst>
        </pc:picChg>
      </pc:sldChg>
      <pc:sldChg chg="modSp new ord">
        <pc:chgData name="Alex Souza" userId="4abefd9ff5146cd9" providerId="Windows Live" clId="Web-{494FD817-E62A-4481-A55D-D66D39A258E9}" dt="2020-07-13T01:33:15.522" v="761" actId="20577"/>
        <pc:sldMkLst>
          <pc:docMk/>
          <pc:sldMk cId="3127253820" sldId="294"/>
        </pc:sldMkLst>
        <pc:spChg chg="mod">
          <ac:chgData name="Alex Souza" userId="4abefd9ff5146cd9" providerId="Windows Live" clId="Web-{494FD817-E62A-4481-A55D-D66D39A258E9}" dt="2020-07-13T01:31:47.721" v="736" actId="20577"/>
          <ac:spMkLst>
            <pc:docMk/>
            <pc:sldMk cId="3127253820" sldId="294"/>
            <ac:spMk id="2" creationId="{D0D84816-7B02-47BA-ADFD-8CCD80391C1D}"/>
          </ac:spMkLst>
        </pc:spChg>
        <pc:spChg chg="mod">
          <ac:chgData name="Alex Souza" userId="4abefd9ff5146cd9" providerId="Windows Live" clId="Web-{494FD817-E62A-4481-A55D-D66D39A258E9}" dt="2020-07-13T01:33:15.522" v="761" actId="20577"/>
          <ac:spMkLst>
            <pc:docMk/>
            <pc:sldMk cId="3127253820" sldId="294"/>
            <ac:spMk id="3" creationId="{7CBF3FE2-1BDA-4BAA-95FD-98638224FB6C}"/>
          </ac:spMkLst>
        </pc:spChg>
      </pc:sldChg>
      <pc:sldChg chg="addSp delSp modSp add replId">
        <pc:chgData name="Alex Souza" userId="4abefd9ff5146cd9" providerId="Windows Live" clId="Web-{494FD817-E62A-4481-A55D-D66D39A258E9}" dt="2020-07-13T01:36:51.765" v="794" actId="14100"/>
        <pc:sldMkLst>
          <pc:docMk/>
          <pc:sldMk cId="3228269719" sldId="295"/>
        </pc:sldMkLst>
        <pc:spChg chg="mod">
          <ac:chgData name="Alex Souza" userId="4abefd9ff5146cd9" providerId="Windows Live" clId="Web-{494FD817-E62A-4481-A55D-D66D39A258E9}" dt="2020-07-13T01:33:41.773" v="766" actId="20577"/>
          <ac:spMkLst>
            <pc:docMk/>
            <pc:sldMk cId="3228269719" sldId="295"/>
            <ac:spMk id="2" creationId="{D0D84816-7B02-47BA-ADFD-8CCD80391C1D}"/>
          </ac:spMkLst>
        </pc:spChg>
        <pc:spChg chg="mod">
          <ac:chgData name="Alex Souza" userId="4abefd9ff5146cd9" providerId="Windows Live" clId="Web-{494FD817-E62A-4481-A55D-D66D39A258E9}" dt="2020-07-13T01:36:51.765" v="794" actId="14100"/>
          <ac:spMkLst>
            <pc:docMk/>
            <pc:sldMk cId="3228269719" sldId="295"/>
            <ac:spMk id="3" creationId="{7CBF3FE2-1BDA-4BAA-95FD-98638224FB6C}"/>
          </ac:spMkLst>
        </pc:spChg>
        <pc:picChg chg="add del mod">
          <ac:chgData name="Alex Souza" userId="4abefd9ff5146cd9" providerId="Windows Live" clId="Web-{494FD817-E62A-4481-A55D-D66D39A258E9}" dt="2020-07-13T01:36:42.843" v="789"/>
          <ac:picMkLst>
            <pc:docMk/>
            <pc:sldMk cId="3228269719" sldId="295"/>
            <ac:picMk id="4" creationId="{2544B937-E957-43EC-9012-3ABC24FA0C8A}"/>
          </ac:picMkLst>
        </pc:picChg>
      </pc:sldChg>
      <pc:sldChg chg="addSp delSp modSp add mod replId setBg">
        <pc:chgData name="Alex Souza" userId="4abefd9ff5146cd9" providerId="Windows Live" clId="Web-{494FD817-E62A-4481-A55D-D66D39A258E9}" dt="2020-07-13T01:38:03.611" v="809"/>
        <pc:sldMkLst>
          <pc:docMk/>
          <pc:sldMk cId="1333291905" sldId="296"/>
        </pc:sldMkLst>
        <pc:spChg chg="mod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2" creationId="{D0D84816-7B02-47BA-ADFD-8CCD80391C1D}"/>
          </ac:spMkLst>
        </pc:spChg>
        <pc:spChg chg="mod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3" creationId="{7CBF3FE2-1BDA-4BAA-95FD-98638224FB6C}"/>
          </ac:spMkLst>
        </pc:spChg>
        <pc:spChg chg="add del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8" creationId="{1C799903-48D5-4A31-A1A2-541072D9771E}"/>
          </ac:spMkLst>
        </pc:spChg>
        <pc:spChg chg="add del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10" creationId="{8EFFF109-FC58-4FD3-BE05-9775A1310F55}"/>
          </ac:spMkLst>
        </pc:spChg>
        <pc:spChg chg="add del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12" creationId="{E1B96AD6-92A9-4273-A62B-96A1C3E0BA95}"/>
          </ac:spMkLst>
        </pc:spChg>
        <pc:spChg chg="add del">
          <ac:chgData name="Alex Souza" userId="4abefd9ff5146cd9" providerId="Windows Live" clId="Web-{494FD817-E62A-4481-A55D-D66D39A258E9}" dt="2020-07-13T01:38:03.611" v="809"/>
          <ac:spMkLst>
            <pc:docMk/>
            <pc:sldMk cId="1333291905" sldId="296"/>
            <ac:spMk id="14" creationId="{463EEC44-1BA3-44ED-81FC-A644B04B2A44}"/>
          </ac:spMkLst>
        </pc:spChg>
      </pc:sldChg>
      <pc:sldChg chg="addSp delSp modSp new mod setBg">
        <pc:chgData name="Alex Souza" userId="4abefd9ff5146cd9" providerId="Windows Live" clId="Web-{494FD817-E62A-4481-A55D-D66D39A258E9}" dt="2020-07-13T01:41:57.293" v="821"/>
        <pc:sldMkLst>
          <pc:docMk/>
          <pc:sldMk cId="1538490164" sldId="297"/>
        </pc:sldMkLst>
        <pc:spChg chg="mod ord">
          <ac:chgData name="Alex Souza" userId="4abefd9ff5146cd9" providerId="Windows Live" clId="Web-{494FD817-E62A-4481-A55D-D66D39A258E9}" dt="2020-07-13T01:41:57.293" v="821"/>
          <ac:spMkLst>
            <pc:docMk/>
            <pc:sldMk cId="1538490164" sldId="297"/>
            <ac:spMk id="2" creationId="{DC7EDA67-2DCC-47AF-AE56-BED47D8EA3F0}"/>
          </ac:spMkLst>
        </pc:spChg>
        <pc:spChg chg="del">
          <ac:chgData name="Alex Souza" userId="4abefd9ff5146cd9" providerId="Windows Live" clId="Web-{494FD817-E62A-4481-A55D-D66D39A258E9}" dt="2020-07-13T01:40:57.400" v="815"/>
          <ac:spMkLst>
            <pc:docMk/>
            <pc:sldMk cId="1538490164" sldId="297"/>
            <ac:spMk id="3" creationId="{EC0F567D-A540-48BC-90B8-12CB418F0675}"/>
          </ac:spMkLst>
        </pc:spChg>
        <pc:spChg chg="add">
          <ac:chgData name="Alex Souza" userId="4abefd9ff5146cd9" providerId="Windows Live" clId="Web-{494FD817-E62A-4481-A55D-D66D39A258E9}" dt="2020-07-13T01:41:57.293" v="821"/>
          <ac:spMkLst>
            <pc:docMk/>
            <pc:sldMk cId="1538490164" sldId="297"/>
            <ac:spMk id="6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41:57.293" v="821"/>
          <ac:spMkLst>
            <pc:docMk/>
            <pc:sldMk cId="1538490164" sldId="297"/>
            <ac:spMk id="7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41:57.293" v="821"/>
          <ac:spMkLst>
            <pc:docMk/>
            <pc:sldMk cId="1538490164" sldId="297"/>
            <ac:spMk id="8" creationId="{0671A8AE-40A1-4631-A6B8-581AFF065482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41:57.293" v="821"/>
          <ac:spMkLst>
            <pc:docMk/>
            <pc:sldMk cId="1538490164" sldId="297"/>
            <ac:spMk id="10" creationId="{A44CD100-6267-4E62-AA64-2182A3A6A1C0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11" creationId="{79F3C543-62EC-4433-9C93-A2CD8764E9B4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13" creationId="{E91DC736-0EF8-4F87-9146-EBF1D2EE4D3D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15" creationId="{097CD68E-23E3-4007-8847-CD0944C4F7BE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17" creationId="{AF2F604E-43BE-4DC3-B983-E071523364F8}"/>
          </ac:spMkLst>
        </pc:spChg>
        <pc:spChg chg="add del">
          <ac:chgData name="Alex Souza" userId="4abefd9ff5146cd9" providerId="Windows Live" clId="Web-{494FD817-E62A-4481-A55D-D66D39A258E9}" dt="2020-07-13T01:41:57.277" v="820"/>
          <ac:spMkLst>
            <pc:docMk/>
            <pc:sldMk cId="1538490164" sldId="297"/>
            <ac:spMk id="19" creationId="{08C9B587-E65E-4B52-B37C-ABEBB6E87928}"/>
          </ac:spMkLst>
        </pc:spChg>
        <pc:picChg chg="add mod">
          <ac:chgData name="Alex Souza" userId="4abefd9ff5146cd9" providerId="Windows Live" clId="Web-{494FD817-E62A-4481-A55D-D66D39A258E9}" dt="2020-07-13T01:41:57.293" v="821"/>
          <ac:picMkLst>
            <pc:docMk/>
            <pc:sldMk cId="1538490164" sldId="297"/>
            <ac:picMk id="4" creationId="{B8DD9B10-10B1-434B-B637-371312134276}"/>
          </ac:picMkLst>
        </pc:picChg>
      </pc:sldChg>
      <pc:sldChg chg="modSp new">
        <pc:chgData name="Alex Souza" userId="4abefd9ff5146cd9" providerId="Windows Live" clId="Web-{494FD817-E62A-4481-A55D-D66D39A258E9}" dt="2020-07-13T01:43:04.498" v="837" actId="20577"/>
        <pc:sldMkLst>
          <pc:docMk/>
          <pc:sldMk cId="3951265216" sldId="298"/>
        </pc:sldMkLst>
        <pc:spChg chg="mod">
          <ac:chgData name="Alex Souza" userId="4abefd9ff5146cd9" providerId="Windows Live" clId="Web-{494FD817-E62A-4481-A55D-D66D39A258E9}" dt="2020-07-13T01:43:04.498" v="837" actId="20577"/>
          <ac:spMkLst>
            <pc:docMk/>
            <pc:sldMk cId="3951265216" sldId="298"/>
            <ac:spMk id="2" creationId="{C4D24647-5C75-4B20-B63F-AD289B11CC8D}"/>
          </ac:spMkLst>
        </pc:spChg>
        <pc:spChg chg="mod">
          <ac:chgData name="Alex Souza" userId="4abefd9ff5146cd9" providerId="Windows Live" clId="Web-{494FD817-E62A-4481-A55D-D66D39A258E9}" dt="2020-07-13T01:42:46.435" v="831" actId="20577"/>
          <ac:spMkLst>
            <pc:docMk/>
            <pc:sldMk cId="3951265216" sldId="298"/>
            <ac:spMk id="3" creationId="{790BF3E1-AE35-46C4-8433-1F9DBBDC0F3B}"/>
          </ac:spMkLst>
        </pc:spChg>
      </pc:sldChg>
      <pc:sldChg chg="modSp new">
        <pc:chgData name="Alex Souza" userId="4abefd9ff5146cd9" providerId="Windows Live" clId="Web-{494FD817-E62A-4481-A55D-D66D39A258E9}" dt="2020-07-13T01:45:29.582" v="851" actId="20577"/>
        <pc:sldMkLst>
          <pc:docMk/>
          <pc:sldMk cId="1247740062" sldId="299"/>
        </pc:sldMkLst>
        <pc:spChg chg="mod">
          <ac:chgData name="Alex Souza" userId="4abefd9ff5146cd9" providerId="Windows Live" clId="Web-{494FD817-E62A-4481-A55D-D66D39A258E9}" dt="2020-07-13T01:44:58.425" v="843" actId="20577"/>
          <ac:spMkLst>
            <pc:docMk/>
            <pc:sldMk cId="1247740062" sldId="299"/>
            <ac:spMk id="2" creationId="{5A641BA9-EE0C-47BF-9430-BB1E80284E21}"/>
          </ac:spMkLst>
        </pc:spChg>
        <pc:spChg chg="mod">
          <ac:chgData name="Alex Souza" userId="4abefd9ff5146cd9" providerId="Windows Live" clId="Web-{494FD817-E62A-4481-A55D-D66D39A258E9}" dt="2020-07-13T01:45:29.582" v="851" actId="20577"/>
          <ac:spMkLst>
            <pc:docMk/>
            <pc:sldMk cId="1247740062" sldId="299"/>
            <ac:spMk id="3" creationId="{CB8F0639-A929-45A3-8C28-470C7677B772}"/>
          </ac:spMkLst>
        </pc:spChg>
      </pc:sldChg>
      <pc:sldChg chg="addSp delSp modSp new mod setBg">
        <pc:chgData name="Alex Souza" userId="4abefd9ff5146cd9" providerId="Windows Live" clId="Web-{494FD817-E62A-4481-A55D-D66D39A258E9}" dt="2020-07-13T01:46:15.256" v="859"/>
        <pc:sldMkLst>
          <pc:docMk/>
          <pc:sldMk cId="3718335641" sldId="300"/>
        </pc:sldMkLst>
        <pc:spChg chg="mod ord">
          <ac:chgData name="Alex Souza" userId="4abefd9ff5146cd9" providerId="Windows Live" clId="Web-{494FD817-E62A-4481-A55D-D66D39A258E9}" dt="2020-07-13T01:46:15.256" v="859"/>
          <ac:spMkLst>
            <pc:docMk/>
            <pc:sldMk cId="3718335641" sldId="300"/>
            <ac:spMk id="2" creationId="{6FFFE7E8-FF28-4A71-B6AE-0BC710034274}"/>
          </ac:spMkLst>
        </pc:spChg>
        <pc:spChg chg="del">
          <ac:chgData name="Alex Souza" userId="4abefd9ff5146cd9" providerId="Windows Live" clId="Web-{494FD817-E62A-4481-A55D-D66D39A258E9}" dt="2020-07-13T01:45:40.317" v="857"/>
          <ac:spMkLst>
            <pc:docMk/>
            <pc:sldMk cId="3718335641" sldId="300"/>
            <ac:spMk id="3" creationId="{A5F1834F-3B19-44E3-A922-0D207E8AC510}"/>
          </ac:spMkLst>
        </pc:spChg>
        <pc:spChg chg="add">
          <ac:chgData name="Alex Souza" userId="4abefd9ff5146cd9" providerId="Windows Live" clId="Web-{494FD817-E62A-4481-A55D-D66D39A258E9}" dt="2020-07-13T01:46:15.256" v="859"/>
          <ac:spMkLst>
            <pc:docMk/>
            <pc:sldMk cId="3718335641" sldId="300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46:15.256" v="859"/>
          <ac:spMkLst>
            <pc:docMk/>
            <pc:sldMk cId="3718335641" sldId="300"/>
            <ac:spMk id="11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46:15.256" v="859"/>
          <ac:spMkLst>
            <pc:docMk/>
            <pc:sldMk cId="3718335641" sldId="300"/>
            <ac:spMk id="13" creationId="{0671A8AE-40A1-4631-A6B8-581AFF065482}"/>
          </ac:spMkLst>
        </pc:spChg>
        <pc:spChg chg="add">
          <ac:chgData name="Alex Souza" userId="4abefd9ff5146cd9" providerId="Windows Live" clId="Web-{494FD817-E62A-4481-A55D-D66D39A258E9}" dt="2020-07-13T01:46:15.256" v="859"/>
          <ac:spMkLst>
            <pc:docMk/>
            <pc:sldMk cId="3718335641" sldId="300"/>
            <ac:spMk id="15" creationId="{A44CD100-6267-4E62-AA64-2182A3A6A1C0}"/>
          </ac:spMkLst>
        </pc:spChg>
        <pc:picChg chg="add mod">
          <ac:chgData name="Alex Souza" userId="4abefd9ff5146cd9" providerId="Windows Live" clId="Web-{494FD817-E62A-4481-A55D-D66D39A258E9}" dt="2020-07-13T01:46:15.256" v="859"/>
          <ac:picMkLst>
            <pc:docMk/>
            <pc:sldMk cId="3718335641" sldId="300"/>
            <ac:picMk id="4" creationId="{C947349E-C952-4456-BF07-E82CD3BD8A8F}"/>
          </ac:picMkLst>
        </pc:picChg>
      </pc:sldChg>
      <pc:sldChg chg="modSp new">
        <pc:chgData name="Alex Souza" userId="4abefd9ff5146cd9" providerId="Windows Live" clId="Web-{494FD817-E62A-4481-A55D-D66D39A258E9}" dt="2020-07-13T01:47:20.727" v="894" actId="20577"/>
        <pc:sldMkLst>
          <pc:docMk/>
          <pc:sldMk cId="1385328709" sldId="301"/>
        </pc:sldMkLst>
        <pc:spChg chg="mod">
          <ac:chgData name="Alex Souza" userId="4abefd9ff5146cd9" providerId="Windows Live" clId="Web-{494FD817-E62A-4481-A55D-D66D39A258E9}" dt="2020-07-13T01:47:20.727" v="894" actId="20577"/>
          <ac:spMkLst>
            <pc:docMk/>
            <pc:sldMk cId="1385328709" sldId="301"/>
            <ac:spMk id="2" creationId="{67F2BA36-569C-45E1-92FA-48DAAABC74AA}"/>
          </ac:spMkLst>
        </pc:spChg>
        <pc:spChg chg="mod">
          <ac:chgData name="Alex Souza" userId="4abefd9ff5146cd9" providerId="Windows Live" clId="Web-{494FD817-E62A-4481-A55D-D66D39A258E9}" dt="2020-07-13T01:47:13.102" v="863" actId="20577"/>
          <ac:spMkLst>
            <pc:docMk/>
            <pc:sldMk cId="1385328709" sldId="301"/>
            <ac:spMk id="3" creationId="{81A25CB2-AB7C-4365-B1E6-56EB6BAE31D1}"/>
          </ac:spMkLst>
        </pc:spChg>
      </pc:sldChg>
      <pc:sldChg chg="modSp new">
        <pc:chgData name="Alex Souza" userId="4abefd9ff5146cd9" providerId="Windows Live" clId="Web-{494FD817-E62A-4481-A55D-D66D39A258E9}" dt="2020-07-13T01:48:00.291" v="904" actId="20577"/>
        <pc:sldMkLst>
          <pc:docMk/>
          <pc:sldMk cId="144404569" sldId="302"/>
        </pc:sldMkLst>
        <pc:spChg chg="mod">
          <ac:chgData name="Alex Souza" userId="4abefd9ff5146cd9" providerId="Windows Live" clId="Web-{494FD817-E62A-4481-A55D-D66D39A258E9}" dt="2020-07-13T01:48:00.291" v="904" actId="20577"/>
          <ac:spMkLst>
            <pc:docMk/>
            <pc:sldMk cId="144404569" sldId="302"/>
            <ac:spMk id="2" creationId="{9FF67291-1DF5-458B-BAEF-147AAC0D25FB}"/>
          </ac:spMkLst>
        </pc:spChg>
        <pc:spChg chg="mod">
          <ac:chgData name="Alex Souza" userId="4abefd9ff5146cd9" providerId="Windows Live" clId="Web-{494FD817-E62A-4481-A55D-D66D39A258E9}" dt="2020-07-13T01:47:45.978" v="899" actId="20577"/>
          <ac:spMkLst>
            <pc:docMk/>
            <pc:sldMk cId="144404569" sldId="302"/>
            <ac:spMk id="3" creationId="{DB67591A-D1CA-4EB9-9BB4-6D58DADBC827}"/>
          </ac:spMkLst>
        </pc:spChg>
      </pc:sldChg>
      <pc:sldChg chg="delSp modSp add del ord replId">
        <pc:chgData name="Alex Souza" userId="4abefd9ff5146cd9" providerId="Windows Live" clId="Web-{494FD817-E62A-4481-A55D-D66D39A258E9}" dt="2020-07-13T01:49:11.216" v="927"/>
        <pc:sldMkLst>
          <pc:docMk/>
          <pc:sldMk cId="2988282561" sldId="303"/>
        </pc:sldMkLst>
        <pc:spChg chg="mod">
          <ac:chgData name="Alex Souza" userId="4abefd9ff5146cd9" providerId="Windows Live" clId="Web-{494FD817-E62A-4481-A55D-D66D39A258E9}" dt="2020-07-13T01:49:04.044" v="923" actId="20577"/>
          <ac:spMkLst>
            <pc:docMk/>
            <pc:sldMk cId="2988282561" sldId="303"/>
            <ac:spMk id="2" creationId="{6FFFE7E8-FF28-4A71-B6AE-0BC710034274}"/>
          </ac:spMkLst>
        </pc:spChg>
        <pc:picChg chg="del">
          <ac:chgData name="Alex Souza" userId="4abefd9ff5146cd9" providerId="Windows Live" clId="Web-{494FD817-E62A-4481-A55D-D66D39A258E9}" dt="2020-07-13T01:49:07.559" v="926"/>
          <ac:picMkLst>
            <pc:docMk/>
            <pc:sldMk cId="2988282561" sldId="303"/>
            <ac:picMk id="4" creationId="{C947349E-C952-4456-BF07-E82CD3BD8A8F}"/>
          </ac:picMkLst>
        </pc:picChg>
      </pc:sldChg>
      <pc:sldChg chg="addSp delSp modSp new mod setBg">
        <pc:chgData name="Alex Souza" userId="4abefd9ff5146cd9" providerId="Windows Live" clId="Web-{494FD817-E62A-4481-A55D-D66D39A258E9}" dt="2020-07-13T01:49:56.624" v="934"/>
        <pc:sldMkLst>
          <pc:docMk/>
          <pc:sldMk cId="3784282019" sldId="303"/>
        </pc:sldMkLst>
        <pc:spChg chg="mod ord">
          <ac:chgData name="Alex Souza" userId="4abefd9ff5146cd9" providerId="Windows Live" clId="Web-{494FD817-E62A-4481-A55D-D66D39A258E9}" dt="2020-07-13T01:49:56.624" v="934"/>
          <ac:spMkLst>
            <pc:docMk/>
            <pc:sldMk cId="3784282019" sldId="303"/>
            <ac:spMk id="2" creationId="{9972F265-2E76-4B3B-BE1A-E3BA91368A5C}"/>
          </ac:spMkLst>
        </pc:spChg>
        <pc:spChg chg="del">
          <ac:chgData name="Alex Souza" userId="4abefd9ff5146cd9" providerId="Windows Live" clId="Web-{494FD817-E62A-4481-A55D-D66D39A258E9}" dt="2020-07-13T01:49:33.420" v="933"/>
          <ac:spMkLst>
            <pc:docMk/>
            <pc:sldMk cId="3784282019" sldId="303"/>
            <ac:spMk id="3" creationId="{55D1BF88-91E0-4693-88F3-AA2DBA503C26}"/>
          </ac:spMkLst>
        </pc:spChg>
        <pc:spChg chg="add">
          <ac:chgData name="Alex Souza" userId="4abefd9ff5146cd9" providerId="Windows Live" clId="Web-{494FD817-E62A-4481-A55D-D66D39A258E9}" dt="2020-07-13T01:49:56.624" v="934"/>
          <ac:spMkLst>
            <pc:docMk/>
            <pc:sldMk cId="3784282019" sldId="303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49:56.624" v="934"/>
          <ac:spMkLst>
            <pc:docMk/>
            <pc:sldMk cId="3784282019" sldId="303"/>
            <ac:spMk id="11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49:56.624" v="934"/>
          <ac:spMkLst>
            <pc:docMk/>
            <pc:sldMk cId="3784282019" sldId="303"/>
            <ac:spMk id="13" creationId="{0671A8AE-40A1-4631-A6B8-581AFF065482}"/>
          </ac:spMkLst>
        </pc:spChg>
        <pc:spChg chg="add">
          <ac:chgData name="Alex Souza" userId="4abefd9ff5146cd9" providerId="Windows Live" clId="Web-{494FD817-E62A-4481-A55D-D66D39A258E9}" dt="2020-07-13T01:49:56.624" v="934"/>
          <ac:spMkLst>
            <pc:docMk/>
            <pc:sldMk cId="3784282019" sldId="303"/>
            <ac:spMk id="15" creationId="{A44CD100-6267-4E62-AA64-2182A3A6A1C0}"/>
          </ac:spMkLst>
        </pc:spChg>
        <pc:picChg chg="add mod ord">
          <ac:chgData name="Alex Souza" userId="4abefd9ff5146cd9" providerId="Windows Live" clId="Web-{494FD817-E62A-4481-A55D-D66D39A258E9}" dt="2020-07-13T01:49:56.624" v="934"/>
          <ac:picMkLst>
            <pc:docMk/>
            <pc:sldMk cId="3784282019" sldId="303"/>
            <ac:picMk id="4" creationId="{F70CDD20-C374-45E9-8EDD-BF506EA4E5E2}"/>
          </ac:picMkLst>
        </pc:picChg>
      </pc:sldChg>
      <pc:sldChg chg="modSp new">
        <pc:chgData name="Alex Souza" userId="4abefd9ff5146cd9" providerId="Windows Live" clId="Web-{494FD817-E62A-4481-A55D-D66D39A258E9}" dt="2020-07-13T01:50:40.157" v="964" actId="20577"/>
        <pc:sldMkLst>
          <pc:docMk/>
          <pc:sldMk cId="1607804977" sldId="304"/>
        </pc:sldMkLst>
        <pc:spChg chg="mod">
          <ac:chgData name="Alex Souza" userId="4abefd9ff5146cd9" providerId="Windows Live" clId="Web-{494FD817-E62A-4481-A55D-D66D39A258E9}" dt="2020-07-13T01:50:34.844" v="957" actId="20577"/>
          <ac:spMkLst>
            <pc:docMk/>
            <pc:sldMk cId="1607804977" sldId="304"/>
            <ac:spMk id="2" creationId="{7377B80C-B2F6-4B97-BC14-798DBB47D9FB}"/>
          </ac:spMkLst>
        </pc:spChg>
        <pc:spChg chg="mod">
          <ac:chgData name="Alex Souza" userId="4abefd9ff5146cd9" providerId="Windows Live" clId="Web-{494FD817-E62A-4481-A55D-D66D39A258E9}" dt="2020-07-13T01:50:40.157" v="964" actId="20577"/>
          <ac:spMkLst>
            <pc:docMk/>
            <pc:sldMk cId="1607804977" sldId="304"/>
            <ac:spMk id="3" creationId="{1F2FFF7A-6C39-42CF-BE96-84900BDE513E}"/>
          </ac:spMkLst>
        </pc:spChg>
      </pc:sldChg>
      <pc:sldChg chg="modSp new">
        <pc:chgData name="Alex Souza" userId="4abefd9ff5146cd9" providerId="Windows Live" clId="Web-{494FD817-E62A-4481-A55D-D66D39A258E9}" dt="2020-07-13T01:51:56.691" v="986" actId="14100"/>
        <pc:sldMkLst>
          <pc:docMk/>
          <pc:sldMk cId="718637812" sldId="305"/>
        </pc:sldMkLst>
        <pc:spChg chg="mod">
          <ac:chgData name="Alex Souza" userId="4abefd9ff5146cd9" providerId="Windows Live" clId="Web-{494FD817-E62A-4481-A55D-D66D39A258E9}" dt="2020-07-13T01:51:28.315" v="967" actId="20577"/>
          <ac:spMkLst>
            <pc:docMk/>
            <pc:sldMk cId="718637812" sldId="305"/>
            <ac:spMk id="2" creationId="{368CD485-2B98-4663-9962-600D777F505C}"/>
          </ac:spMkLst>
        </pc:spChg>
        <pc:spChg chg="mod">
          <ac:chgData name="Alex Souza" userId="4abefd9ff5146cd9" providerId="Windows Live" clId="Web-{494FD817-E62A-4481-A55D-D66D39A258E9}" dt="2020-07-13T01:51:56.691" v="986" actId="14100"/>
          <ac:spMkLst>
            <pc:docMk/>
            <pc:sldMk cId="718637812" sldId="305"/>
            <ac:spMk id="3" creationId="{14AEB876-E0D3-43B4-9336-F954235DAF8E}"/>
          </ac:spMkLst>
        </pc:spChg>
      </pc:sldChg>
      <pc:sldChg chg="addSp delSp modSp new mod setBg">
        <pc:chgData name="Alex Souza" userId="4abefd9ff5146cd9" providerId="Windows Live" clId="Web-{494FD817-E62A-4481-A55D-D66D39A258E9}" dt="2020-07-13T01:52:48.350" v="993"/>
        <pc:sldMkLst>
          <pc:docMk/>
          <pc:sldMk cId="3654118449" sldId="306"/>
        </pc:sldMkLst>
        <pc:spChg chg="mod ord">
          <ac:chgData name="Alex Souza" userId="4abefd9ff5146cd9" providerId="Windows Live" clId="Web-{494FD817-E62A-4481-A55D-D66D39A258E9}" dt="2020-07-13T01:52:48.350" v="993"/>
          <ac:spMkLst>
            <pc:docMk/>
            <pc:sldMk cId="3654118449" sldId="306"/>
            <ac:spMk id="2" creationId="{337220D9-8DF4-4D7D-BB08-C083B96F3B79}"/>
          </ac:spMkLst>
        </pc:spChg>
        <pc:spChg chg="del">
          <ac:chgData name="Alex Souza" userId="4abefd9ff5146cd9" providerId="Windows Live" clId="Web-{494FD817-E62A-4481-A55D-D66D39A258E9}" dt="2020-07-13T01:52:22.505" v="991"/>
          <ac:spMkLst>
            <pc:docMk/>
            <pc:sldMk cId="3654118449" sldId="306"/>
            <ac:spMk id="3" creationId="{BAEB6C24-0B2D-4CB1-9BFD-7B6B2E4289D8}"/>
          </ac:spMkLst>
        </pc:spChg>
        <pc:spChg chg="add">
          <ac:chgData name="Alex Souza" userId="4abefd9ff5146cd9" providerId="Windows Live" clId="Web-{494FD817-E62A-4481-A55D-D66D39A258E9}" dt="2020-07-13T01:52:48.350" v="993"/>
          <ac:spMkLst>
            <pc:docMk/>
            <pc:sldMk cId="3654118449" sldId="306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52:48.350" v="993"/>
          <ac:spMkLst>
            <pc:docMk/>
            <pc:sldMk cId="3654118449" sldId="306"/>
            <ac:spMk id="11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52:48.350" v="993"/>
          <ac:spMkLst>
            <pc:docMk/>
            <pc:sldMk cId="3654118449" sldId="306"/>
            <ac:spMk id="13" creationId="{0671A8AE-40A1-4631-A6B8-581AFF065482}"/>
          </ac:spMkLst>
        </pc:spChg>
        <pc:spChg chg="add">
          <ac:chgData name="Alex Souza" userId="4abefd9ff5146cd9" providerId="Windows Live" clId="Web-{494FD817-E62A-4481-A55D-D66D39A258E9}" dt="2020-07-13T01:52:48.350" v="993"/>
          <ac:spMkLst>
            <pc:docMk/>
            <pc:sldMk cId="3654118449" sldId="306"/>
            <ac:spMk id="15" creationId="{A44CD100-6267-4E62-AA64-2182A3A6A1C0}"/>
          </ac:spMkLst>
        </pc:spChg>
        <pc:picChg chg="add mod">
          <ac:chgData name="Alex Souza" userId="4abefd9ff5146cd9" providerId="Windows Live" clId="Web-{494FD817-E62A-4481-A55D-D66D39A258E9}" dt="2020-07-13T01:52:48.350" v="993"/>
          <ac:picMkLst>
            <pc:docMk/>
            <pc:sldMk cId="3654118449" sldId="306"/>
            <ac:picMk id="4" creationId="{97C484E0-093F-47DC-9EB7-96068EA10ADB}"/>
          </ac:picMkLst>
        </pc:picChg>
      </pc:sldChg>
      <pc:sldChg chg="modSp new">
        <pc:chgData name="Alex Souza" userId="4abefd9ff5146cd9" providerId="Windows Live" clId="Web-{494FD817-E62A-4481-A55D-D66D39A258E9}" dt="2020-07-13T01:53:34.539" v="1014" actId="20577"/>
        <pc:sldMkLst>
          <pc:docMk/>
          <pc:sldMk cId="1741599812" sldId="307"/>
        </pc:sldMkLst>
        <pc:spChg chg="mod">
          <ac:chgData name="Alex Souza" userId="4abefd9ff5146cd9" providerId="Windows Live" clId="Web-{494FD817-E62A-4481-A55D-D66D39A258E9}" dt="2020-07-13T01:53:34.539" v="1014" actId="20577"/>
          <ac:spMkLst>
            <pc:docMk/>
            <pc:sldMk cId="1741599812" sldId="307"/>
            <ac:spMk id="2" creationId="{16070DBB-337A-4B16-AC66-0144CE2C46F7}"/>
          </ac:spMkLst>
        </pc:spChg>
        <pc:spChg chg="mod">
          <ac:chgData name="Alex Souza" userId="4abefd9ff5146cd9" providerId="Windows Live" clId="Web-{494FD817-E62A-4481-A55D-D66D39A258E9}" dt="2020-07-13T01:53:30.664" v="999" actId="20577"/>
          <ac:spMkLst>
            <pc:docMk/>
            <pc:sldMk cId="1741599812" sldId="307"/>
            <ac:spMk id="3" creationId="{CDF593D1-3F3C-4370-88BC-7F978088BC82}"/>
          </ac:spMkLst>
        </pc:spChg>
      </pc:sldChg>
      <pc:sldChg chg="addSp delSp modSp new mod setBg">
        <pc:chgData name="Alex Souza" userId="4abefd9ff5146cd9" providerId="Windows Live" clId="Web-{494FD817-E62A-4481-A55D-D66D39A258E9}" dt="2020-07-13T01:55:32.122" v="1024"/>
        <pc:sldMkLst>
          <pc:docMk/>
          <pc:sldMk cId="3362932322" sldId="308"/>
        </pc:sldMkLst>
        <pc:spChg chg="mod ord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2" creationId="{44EFC2DA-2803-4E2A-990E-99ED385E5BE3}"/>
          </ac:spMkLst>
        </pc:spChg>
        <pc:spChg chg="del">
          <ac:chgData name="Alex Souza" userId="4abefd9ff5146cd9" providerId="Windows Live" clId="Web-{494FD817-E62A-4481-A55D-D66D39A258E9}" dt="2020-07-13T01:54:32.947" v="1022"/>
          <ac:spMkLst>
            <pc:docMk/>
            <pc:sldMk cId="3362932322" sldId="308"/>
            <ac:spMk id="3" creationId="{2AA5EA87-D92C-489E-B00E-7B10665E4AB8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9" creationId="{8D06CE56-3881-4ADA-8CEF-D18B02C242A3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11" creationId="{79F3C543-62EC-4433-9C93-A2CD8764E9B4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13" creationId="{0671A8AE-40A1-4631-A6B8-581AFF065482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15" creationId="{A44CD100-6267-4E62-AA64-2182A3A6A1C0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17" creationId="{AF2F604E-43BE-4DC3-B983-E071523364F8}"/>
          </ac:spMkLst>
        </pc:spChg>
        <pc:spChg chg="add del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19" creationId="{08C9B587-E65E-4B52-B37C-ABEBB6E87928}"/>
          </ac:spMkLst>
        </pc:spChg>
        <pc:spChg chg="add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24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26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28" creationId="{0671A8AE-40A1-4631-A6B8-581AFF065482}"/>
          </ac:spMkLst>
        </pc:spChg>
        <pc:spChg chg="add">
          <ac:chgData name="Alex Souza" userId="4abefd9ff5146cd9" providerId="Windows Live" clId="Web-{494FD817-E62A-4481-A55D-D66D39A258E9}" dt="2020-07-13T01:55:32.122" v="1024"/>
          <ac:spMkLst>
            <pc:docMk/>
            <pc:sldMk cId="3362932322" sldId="308"/>
            <ac:spMk id="30" creationId="{A44CD100-6267-4E62-AA64-2182A3A6A1C0}"/>
          </ac:spMkLst>
        </pc:spChg>
        <pc:picChg chg="add mod ord">
          <ac:chgData name="Alex Souza" userId="4abefd9ff5146cd9" providerId="Windows Live" clId="Web-{494FD817-E62A-4481-A55D-D66D39A258E9}" dt="2020-07-13T01:55:11.215" v="1023"/>
          <ac:picMkLst>
            <pc:docMk/>
            <pc:sldMk cId="3362932322" sldId="308"/>
            <ac:picMk id="4" creationId="{1B8668A3-5BF8-478E-BE8F-1D82B9BF735F}"/>
          </ac:picMkLst>
        </pc:picChg>
      </pc:sldChg>
      <pc:sldChg chg="addSp delSp modSp new del">
        <pc:chgData name="Alex Souza" userId="4abefd9ff5146cd9" providerId="Windows Live" clId="Web-{494FD817-E62A-4481-A55D-D66D39A258E9}" dt="2020-07-13T01:59:41.038" v="1053"/>
        <pc:sldMkLst>
          <pc:docMk/>
          <pc:sldMk cId="2827295501" sldId="309"/>
        </pc:sldMkLst>
        <pc:spChg chg="del">
          <ac:chgData name="Alex Souza" userId="4abefd9ff5146cd9" providerId="Windows Live" clId="Web-{494FD817-E62A-4481-A55D-D66D39A258E9}" dt="2020-07-13T01:56:04.232" v="1028"/>
          <ac:spMkLst>
            <pc:docMk/>
            <pc:sldMk cId="2827295501" sldId="309"/>
            <ac:spMk id="2" creationId="{A53A78C5-480F-454F-BA51-4CF18408F8B8}"/>
          </ac:spMkLst>
        </pc:spChg>
        <pc:spChg chg="del">
          <ac:chgData name="Alex Souza" userId="4abefd9ff5146cd9" providerId="Windows Live" clId="Web-{494FD817-E62A-4481-A55D-D66D39A258E9}" dt="2020-07-13T01:55:53.701" v="1026"/>
          <ac:spMkLst>
            <pc:docMk/>
            <pc:sldMk cId="2827295501" sldId="309"/>
            <ac:spMk id="3" creationId="{686E2709-6FC3-4483-9D67-765B0D0BA37D}"/>
          </ac:spMkLst>
        </pc:spChg>
        <pc:spChg chg="add del mod">
          <ac:chgData name="Alex Souza" userId="4abefd9ff5146cd9" providerId="Windows Live" clId="Web-{494FD817-E62A-4481-A55D-D66D39A258E9}" dt="2020-07-13T01:56:49.890" v="1033"/>
          <ac:spMkLst>
            <pc:docMk/>
            <pc:sldMk cId="2827295501" sldId="309"/>
            <ac:spMk id="6" creationId="{71FB6D68-EB94-47A7-A2FB-206431286AEE}"/>
          </ac:spMkLst>
        </pc:spChg>
        <pc:spChg chg="add del mod">
          <ac:chgData name="Alex Souza" userId="4abefd9ff5146cd9" providerId="Windows Live" clId="Web-{494FD817-E62A-4481-A55D-D66D39A258E9}" dt="2020-07-13T01:57:08.875" v="1036"/>
          <ac:spMkLst>
            <pc:docMk/>
            <pc:sldMk cId="2827295501" sldId="309"/>
            <ac:spMk id="9" creationId="{82C4101C-F110-4207-B336-61FAB45675A0}"/>
          </ac:spMkLst>
        </pc:spChg>
        <pc:picChg chg="add del mod ord">
          <ac:chgData name="Alex Souza" userId="4abefd9ff5146cd9" providerId="Windows Live" clId="Web-{494FD817-E62A-4481-A55D-D66D39A258E9}" dt="2020-07-13T01:56:47.250" v="1032"/>
          <ac:picMkLst>
            <pc:docMk/>
            <pc:sldMk cId="2827295501" sldId="309"/>
            <ac:picMk id="4" creationId="{93A9C0B2-BD2A-4ACF-8ED2-D60DF7F28F3F}"/>
          </ac:picMkLst>
        </pc:picChg>
        <pc:picChg chg="add del mod ord">
          <ac:chgData name="Alex Souza" userId="4abefd9ff5146cd9" providerId="Windows Live" clId="Web-{494FD817-E62A-4481-A55D-D66D39A258E9}" dt="2020-07-13T01:57:05.516" v="1034"/>
          <ac:picMkLst>
            <pc:docMk/>
            <pc:sldMk cId="2827295501" sldId="309"/>
            <ac:picMk id="7" creationId="{FD9ED564-00D2-4C2A-93B3-45C4D6AB4C30}"/>
          </ac:picMkLst>
        </pc:picChg>
        <pc:picChg chg="add del mod ord">
          <ac:chgData name="Alex Souza" userId="4abefd9ff5146cd9" providerId="Windows Live" clId="Web-{494FD817-E62A-4481-A55D-D66D39A258E9}" dt="2020-07-13T01:57:08.875" v="1036"/>
          <ac:picMkLst>
            <pc:docMk/>
            <pc:sldMk cId="2827295501" sldId="309"/>
            <ac:picMk id="10" creationId="{CFC0AE6E-E1EE-4DD5-8118-BB95721EF522}"/>
          </ac:picMkLst>
        </pc:picChg>
      </pc:sldChg>
      <pc:sldChg chg="addSp delSp modSp new mod setBg">
        <pc:chgData name="Alex Souza" userId="4abefd9ff5146cd9" providerId="Windows Live" clId="Web-{494FD817-E62A-4481-A55D-D66D39A258E9}" dt="2020-07-13T01:58:35.520" v="1052" actId="1076"/>
        <pc:sldMkLst>
          <pc:docMk/>
          <pc:sldMk cId="3179959756" sldId="310"/>
        </pc:sldMkLst>
        <pc:spChg chg="mod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2" creationId="{1E2CEDA2-E037-442E-A467-189156A834E1}"/>
          </ac:spMkLst>
        </pc:spChg>
        <pc:spChg chg="del">
          <ac:chgData name="Alex Souza" userId="4abefd9ff5146cd9" providerId="Windows Live" clId="Web-{494FD817-E62A-4481-A55D-D66D39A258E9}" dt="2020-07-13T01:57:40.314" v="1042"/>
          <ac:spMkLst>
            <pc:docMk/>
            <pc:sldMk cId="3179959756" sldId="310"/>
            <ac:spMk id="3" creationId="{F01D5610-E6E9-46CF-B288-CA4BA2C9B849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9" creationId="{8D06CE56-3881-4ADA-8CEF-D18B02C242A3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11" creationId="{79F3C543-62EC-4433-9C93-A2CD8764E9B4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13" creationId="{5DCB5928-DC7D-4612-9922-441966E15627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15" creationId="{682C1161-1736-45EC-99B7-33F3CAE9D517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17" creationId="{84D4DDB8-B68F-45B0-9F62-C4279996F672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19" creationId="{AF2F604E-43BE-4DC3-B983-E071523364F8}"/>
          </ac:spMkLst>
        </pc:spChg>
        <pc:spChg chg="add del">
          <ac:chgData name="Alex Souza" userId="4abefd9ff5146cd9" providerId="Windows Live" clId="Web-{494FD817-E62A-4481-A55D-D66D39A258E9}" dt="2020-07-13T01:58:24.175" v="1049"/>
          <ac:spMkLst>
            <pc:docMk/>
            <pc:sldMk cId="3179959756" sldId="310"/>
            <ac:spMk id="21" creationId="{08C9B587-E65E-4B52-B37C-ABEBB6E87928}"/>
          </ac:spMkLst>
        </pc:spChg>
        <pc:picChg chg="add mod">
          <ac:chgData name="Alex Souza" userId="4abefd9ff5146cd9" providerId="Windows Live" clId="Web-{494FD817-E62A-4481-A55D-D66D39A258E9}" dt="2020-07-13T01:58:35.520" v="1052" actId="1076"/>
          <ac:picMkLst>
            <pc:docMk/>
            <pc:sldMk cId="3179959756" sldId="310"/>
            <ac:picMk id="4" creationId="{86EE9874-F9C3-4DD6-B95C-A5F00E55E65D}"/>
          </ac:picMkLst>
        </pc:picChg>
      </pc:sldChg>
      <pc:sldChg chg="addSp modSp new mod setBg">
        <pc:chgData name="Alex Souza" userId="4abefd9ff5146cd9" providerId="Windows Live" clId="Web-{494FD817-E62A-4481-A55D-D66D39A258E9}" dt="2020-07-13T02:00:18.992" v="1065"/>
        <pc:sldMkLst>
          <pc:docMk/>
          <pc:sldMk cId="1003176318" sldId="311"/>
        </pc:sldMkLst>
        <pc:spChg chg="mo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2" creationId="{F60D7E97-92A7-4963-BD41-68C7DB42CC30}"/>
          </ac:spMkLst>
        </pc:spChg>
        <pc:spChg chg="mo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3" creationId="{AAC666F6-4F2C-4B4C-9E05-C94B7801DFC7}"/>
          </ac:spMkLst>
        </pc:spChg>
        <pc:spChg chg="ad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8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10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12" creationId="{5463EB0A-3D7C-4AA5-BFA5-8EE5B4BA5624}"/>
          </ac:spMkLst>
        </pc:spChg>
        <pc:spChg chg="ad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14" creationId="{7945AD00-F967-454D-A4B2-39ABA5C88C20}"/>
          </ac:spMkLst>
        </pc:spChg>
        <pc:spChg chg="add">
          <ac:chgData name="Alex Souza" userId="4abefd9ff5146cd9" providerId="Windows Live" clId="Web-{494FD817-E62A-4481-A55D-D66D39A258E9}" dt="2020-07-13T02:00:18.992" v="1065"/>
          <ac:spMkLst>
            <pc:docMk/>
            <pc:sldMk cId="1003176318" sldId="311"/>
            <ac:spMk id="16" creationId="{E9BC5B79-B912-427C-8219-E3E50943FCDE}"/>
          </ac:spMkLst>
        </pc:spChg>
      </pc:sldChg>
      <pc:sldChg chg="addSp delSp modSp new mod setBg">
        <pc:chgData name="Alex Souza" userId="4abefd9ff5146cd9" providerId="Windows Live" clId="Web-{494FD817-E62A-4481-A55D-D66D39A258E9}" dt="2020-07-13T02:12:08.896" v="1074"/>
        <pc:sldMkLst>
          <pc:docMk/>
          <pc:sldMk cId="3825476614" sldId="312"/>
        </pc:sldMkLst>
        <pc:spChg chg="mod ord">
          <ac:chgData name="Alex Souza" userId="4abefd9ff5146cd9" providerId="Windows Live" clId="Web-{494FD817-E62A-4481-A55D-D66D39A258E9}" dt="2020-07-13T02:12:08.896" v="1074"/>
          <ac:spMkLst>
            <pc:docMk/>
            <pc:sldMk cId="3825476614" sldId="312"/>
            <ac:spMk id="2" creationId="{46F368B5-7569-43FB-87F9-3DF58A2986EA}"/>
          </ac:spMkLst>
        </pc:spChg>
        <pc:spChg chg="del">
          <ac:chgData name="Alex Souza" userId="4abefd9ff5146cd9" providerId="Windows Live" clId="Web-{494FD817-E62A-4481-A55D-D66D39A258E9}" dt="2020-07-13T02:02:32.685" v="1073"/>
          <ac:spMkLst>
            <pc:docMk/>
            <pc:sldMk cId="3825476614" sldId="312"/>
            <ac:spMk id="3" creationId="{246DE986-51CE-4F71-95D1-CF02BA16BC9A}"/>
          </ac:spMkLst>
        </pc:spChg>
        <pc:spChg chg="add">
          <ac:chgData name="Alex Souza" userId="4abefd9ff5146cd9" providerId="Windows Live" clId="Web-{494FD817-E62A-4481-A55D-D66D39A258E9}" dt="2020-07-13T02:12:08.896" v="1074"/>
          <ac:spMkLst>
            <pc:docMk/>
            <pc:sldMk cId="3825476614" sldId="312"/>
            <ac:spMk id="9" creationId="{8D06CE56-3881-4ADA-8CEF-D18B02C242A3}"/>
          </ac:spMkLst>
        </pc:spChg>
        <pc:spChg chg="add">
          <ac:chgData name="Alex Souza" userId="4abefd9ff5146cd9" providerId="Windows Live" clId="Web-{494FD817-E62A-4481-A55D-D66D39A258E9}" dt="2020-07-13T02:12:08.896" v="1074"/>
          <ac:spMkLst>
            <pc:docMk/>
            <pc:sldMk cId="3825476614" sldId="312"/>
            <ac:spMk id="11" creationId="{79F3C543-62EC-4433-9C93-A2CD8764E9B4}"/>
          </ac:spMkLst>
        </pc:spChg>
        <pc:spChg chg="add">
          <ac:chgData name="Alex Souza" userId="4abefd9ff5146cd9" providerId="Windows Live" clId="Web-{494FD817-E62A-4481-A55D-D66D39A258E9}" dt="2020-07-13T02:12:08.896" v="1074"/>
          <ac:spMkLst>
            <pc:docMk/>
            <pc:sldMk cId="3825476614" sldId="312"/>
            <ac:spMk id="13" creationId="{526E0BFB-CDF1-4990-8C11-AC849311E0A8}"/>
          </ac:spMkLst>
        </pc:spChg>
        <pc:spChg chg="add">
          <ac:chgData name="Alex Souza" userId="4abefd9ff5146cd9" providerId="Windows Live" clId="Web-{494FD817-E62A-4481-A55D-D66D39A258E9}" dt="2020-07-13T02:12:08.896" v="1074"/>
          <ac:spMkLst>
            <pc:docMk/>
            <pc:sldMk cId="3825476614" sldId="312"/>
            <ac:spMk id="15" creationId="{6069A1F8-9BEB-4786-9694-FC48B2D75D21}"/>
          </ac:spMkLst>
        </pc:spChg>
        <pc:picChg chg="add mod ord">
          <ac:chgData name="Alex Souza" userId="4abefd9ff5146cd9" providerId="Windows Live" clId="Web-{494FD817-E62A-4481-A55D-D66D39A258E9}" dt="2020-07-13T02:12:08.896" v="1074"/>
          <ac:picMkLst>
            <pc:docMk/>
            <pc:sldMk cId="3825476614" sldId="312"/>
            <ac:picMk id="4" creationId="{729D1274-F535-4D7B-9BD0-966429BC7537}"/>
          </ac:picMkLst>
        </pc:picChg>
      </pc:sldChg>
      <pc:sldChg chg="addSp modSp new mod setBg">
        <pc:chgData name="Alex Souza" userId="4abefd9ff5146cd9" providerId="Windows Live" clId="Web-{494FD817-E62A-4481-A55D-D66D39A258E9}" dt="2020-07-13T02:16:37.360" v="1127" actId="20577"/>
        <pc:sldMkLst>
          <pc:docMk/>
          <pc:sldMk cId="3245777440" sldId="313"/>
        </pc:sldMkLst>
        <pc:spChg chg="mod">
          <ac:chgData name="Alex Souza" userId="4abefd9ff5146cd9" providerId="Windows Live" clId="Web-{494FD817-E62A-4481-A55D-D66D39A258E9}" dt="2020-07-13T02:15:47.592" v="1121"/>
          <ac:spMkLst>
            <pc:docMk/>
            <pc:sldMk cId="3245777440" sldId="313"/>
            <ac:spMk id="2" creationId="{7C5E5C68-5384-491F-BD2A-5AC649E834CE}"/>
          </ac:spMkLst>
        </pc:spChg>
        <pc:spChg chg="mod">
          <ac:chgData name="Alex Souza" userId="4abefd9ff5146cd9" providerId="Windows Live" clId="Web-{494FD817-E62A-4481-A55D-D66D39A258E9}" dt="2020-07-13T02:16:37.360" v="1127" actId="20577"/>
          <ac:spMkLst>
            <pc:docMk/>
            <pc:sldMk cId="3245777440" sldId="313"/>
            <ac:spMk id="3" creationId="{03EE81CA-9722-419C-BA47-E01BE5EEB801}"/>
          </ac:spMkLst>
        </pc:spChg>
        <pc:spChg chg="add">
          <ac:chgData name="Alex Souza" userId="4abefd9ff5146cd9" providerId="Windows Live" clId="Web-{494FD817-E62A-4481-A55D-D66D39A258E9}" dt="2020-07-13T02:15:47.592" v="1121"/>
          <ac:spMkLst>
            <pc:docMk/>
            <pc:sldMk cId="3245777440" sldId="313"/>
            <ac:spMk id="8" creationId="{1C799903-48D5-4A31-A1A2-541072D9771E}"/>
          </ac:spMkLst>
        </pc:spChg>
        <pc:spChg chg="add">
          <ac:chgData name="Alex Souza" userId="4abefd9ff5146cd9" providerId="Windows Live" clId="Web-{494FD817-E62A-4481-A55D-D66D39A258E9}" dt="2020-07-13T02:15:47.592" v="1121"/>
          <ac:spMkLst>
            <pc:docMk/>
            <pc:sldMk cId="3245777440" sldId="313"/>
            <ac:spMk id="10" creationId="{8EFFF109-FC58-4FD3-BE05-9775A1310F55}"/>
          </ac:spMkLst>
        </pc:spChg>
        <pc:spChg chg="add">
          <ac:chgData name="Alex Souza" userId="4abefd9ff5146cd9" providerId="Windows Live" clId="Web-{494FD817-E62A-4481-A55D-D66D39A258E9}" dt="2020-07-13T02:15:47.592" v="1121"/>
          <ac:spMkLst>
            <pc:docMk/>
            <pc:sldMk cId="3245777440" sldId="313"/>
            <ac:spMk id="12" creationId="{E1B96AD6-92A9-4273-A62B-96A1C3E0BA95}"/>
          </ac:spMkLst>
        </pc:spChg>
        <pc:spChg chg="add">
          <ac:chgData name="Alex Souza" userId="4abefd9ff5146cd9" providerId="Windows Live" clId="Web-{494FD817-E62A-4481-A55D-D66D39A258E9}" dt="2020-07-13T02:15:47.592" v="1121"/>
          <ac:spMkLst>
            <pc:docMk/>
            <pc:sldMk cId="3245777440" sldId="313"/>
            <ac:spMk id="14" creationId="{463EEC44-1BA3-44ED-81FC-A644B04B2A44}"/>
          </ac:spMkLst>
        </pc:spChg>
      </pc:sldChg>
    </pc:docChg>
  </pc:docChgLst>
  <pc:docChgLst>
    <pc:chgData name="Alex Souza" userId="4abefd9ff5146cd9" providerId="Windows Live" clId="Web-{E99DE332-6FF2-4CC6-A47E-9E4893674ABD}"/>
    <pc:docChg chg="mod addSld delSld modSld sldOrd modMainMaster">
      <pc:chgData name="Alex Souza" userId="4abefd9ff5146cd9" providerId="Windows Live" clId="Web-{E99DE332-6FF2-4CC6-A47E-9E4893674ABD}" dt="2020-07-18T19:42:44.222" v="1371"/>
      <pc:docMkLst>
        <pc:docMk/>
      </pc:docMkLst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09857222" sldId="25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09857222" sldId="256"/>
            <ac:spMk id="5" creationId="{349FC085-0802-4A9D-9B99-B1D5FA293276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231013398" sldId="25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231013398" sldId="257"/>
            <ac:spMk id="12" creationId="{C70D9328-98A3-476E-8630-863A7CEBCCC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870915130" sldId="25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870915130" sldId="258"/>
            <ac:spMk id="5" creationId="{148A45DA-C74B-49A6-B454-BE7EB6B724A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600983279" sldId="26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600983279" sldId="260"/>
            <ac:spMk id="3" creationId="{24E792ED-A1F5-426B-A9E7-148B5335C85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784547017" sldId="26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784547017" sldId="261"/>
            <ac:spMk id="4" creationId="{0D3B8795-2749-4C8E-9261-9E767DF4585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893150575" sldId="26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893150575" sldId="264"/>
            <ac:spMk id="4" creationId="{AE88117E-5CC9-4DC4-8CE2-A08226D3EBD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38173276" sldId="26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38173276" sldId="265"/>
            <ac:spMk id="3" creationId="{C9703717-9083-4C3F-B059-691EF101CEB4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9654809" sldId="26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9654809" sldId="266"/>
            <ac:spMk id="4" creationId="{E599BE4D-8FBF-4879-9E91-BF084588E8CA}"/>
          </ac:spMkLst>
        </pc:spChg>
      </pc:sldChg>
      <pc:sldChg chg="del">
        <pc:chgData name="Alex Souza" userId="4abefd9ff5146cd9" providerId="Windows Live" clId="Web-{E99DE332-6FF2-4CC6-A47E-9E4893674ABD}" dt="2020-07-18T18:30:34.439" v="1125"/>
        <pc:sldMkLst>
          <pc:docMk/>
          <pc:sldMk cId="302843377" sldId="270"/>
        </pc:sldMkLst>
      </pc:sldChg>
      <pc:sldChg chg="del">
        <pc:chgData name="Alex Souza" userId="4abefd9ff5146cd9" providerId="Windows Live" clId="Web-{E99DE332-6FF2-4CC6-A47E-9E4893674ABD}" dt="2020-07-18T18:30:35.939" v="1126"/>
        <pc:sldMkLst>
          <pc:docMk/>
          <pc:sldMk cId="2628141752" sldId="271"/>
        </pc:sldMkLst>
      </pc:sldChg>
      <pc:sldChg chg="del">
        <pc:chgData name="Alex Souza" userId="4abefd9ff5146cd9" providerId="Windows Live" clId="Web-{E99DE332-6FF2-4CC6-A47E-9E4893674ABD}" dt="2020-07-18T18:30:38.142" v="1128"/>
        <pc:sldMkLst>
          <pc:docMk/>
          <pc:sldMk cId="2260772083" sldId="272"/>
        </pc:sldMkLst>
      </pc:sldChg>
      <pc:sldChg chg="del">
        <pc:chgData name="Alex Souza" userId="4abefd9ff5146cd9" providerId="Windows Live" clId="Web-{E99DE332-6FF2-4CC6-A47E-9E4893674ABD}" dt="2020-07-18T18:30:36.892" v="1127"/>
        <pc:sldMkLst>
          <pc:docMk/>
          <pc:sldMk cId="3071833443" sldId="273"/>
        </pc:sldMkLst>
      </pc:sldChg>
      <pc:sldChg chg="del">
        <pc:chgData name="Alex Souza" userId="4abefd9ff5146cd9" providerId="Windows Live" clId="Web-{E99DE332-6FF2-4CC6-A47E-9E4893674ABD}" dt="2020-07-18T18:30:39.486" v="1129"/>
        <pc:sldMkLst>
          <pc:docMk/>
          <pc:sldMk cId="3032843703" sldId="274"/>
        </pc:sldMkLst>
      </pc:sldChg>
      <pc:sldChg chg="del">
        <pc:chgData name="Alex Souza" userId="4abefd9ff5146cd9" providerId="Windows Live" clId="Web-{E99DE332-6FF2-4CC6-A47E-9E4893674ABD}" dt="2020-07-18T18:30:40.517" v="1130"/>
        <pc:sldMkLst>
          <pc:docMk/>
          <pc:sldMk cId="442464027" sldId="275"/>
        </pc:sldMkLst>
      </pc:sldChg>
      <pc:sldChg chg="del">
        <pc:chgData name="Alex Souza" userId="4abefd9ff5146cd9" providerId="Windows Live" clId="Web-{E99DE332-6FF2-4CC6-A47E-9E4893674ABD}" dt="2020-07-18T18:30:41.564" v="1131"/>
        <pc:sldMkLst>
          <pc:docMk/>
          <pc:sldMk cId="3900014833" sldId="276"/>
        </pc:sldMkLst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772048906" sldId="27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772048906" sldId="277"/>
            <ac:spMk id="3" creationId="{40587D48-28A1-41C3-AB38-2FCB5B0C65F7}"/>
          </ac:spMkLst>
        </pc:spChg>
      </pc:sldChg>
      <pc:sldChg chg="addSp delSp modSp">
        <pc:chgData name="Alex Souza" userId="4abefd9ff5146cd9" providerId="Windows Live" clId="Web-{E99DE332-6FF2-4CC6-A47E-9E4893674ABD}" dt="2020-07-18T19:41:20.012" v="1366" actId="20577"/>
        <pc:sldMkLst>
          <pc:docMk/>
          <pc:sldMk cId="3498692762" sldId="278"/>
        </pc:sldMkLst>
        <pc:spChg chg="del">
          <ac:chgData name="Alex Souza" userId="4abefd9ff5146cd9" providerId="Windows Live" clId="Web-{E99DE332-6FF2-4CC6-A47E-9E4893674ABD}" dt="2020-07-18T18:31:45.330" v="1150"/>
          <ac:spMkLst>
            <pc:docMk/>
            <pc:sldMk cId="3498692762" sldId="278"/>
            <ac:spMk id="2" creationId="{FD82408D-E3DB-4CE7-AE0A-52BC413AB295}"/>
          </ac:spMkLst>
        </pc:spChg>
        <pc:spChg chg="del">
          <ac:chgData name="Alex Souza" userId="4abefd9ff5146cd9" providerId="Windows Live" clId="Web-{E99DE332-6FF2-4CC6-A47E-9E4893674ABD}" dt="2020-07-18T18:31:49.768" v="1151"/>
          <ac:spMkLst>
            <pc:docMk/>
            <pc:sldMk cId="3498692762" sldId="278"/>
            <ac:spMk id="3" creationId="{6C029F2D-75A4-4C3F-9278-14F047E43841}"/>
          </ac:spMkLst>
        </pc:spChg>
        <pc:spChg chg="add del mod">
          <ac:chgData name="Alex Souza" userId="4abefd9ff5146cd9" providerId="Windows Live" clId="Web-{E99DE332-6FF2-4CC6-A47E-9E4893674ABD}" dt="2020-07-18T19:31:13.701" v="1218"/>
          <ac:spMkLst>
            <pc:docMk/>
            <pc:sldMk cId="3498692762" sldId="278"/>
            <ac:spMk id="5" creationId="{EA44B83B-F992-4D39-875B-589E6264F053}"/>
          </ac:spMkLst>
        </pc:spChg>
        <pc:spChg chg="add del mod">
          <ac:chgData name="Alex Souza" userId="4abefd9ff5146cd9" providerId="Windows Live" clId="Web-{E99DE332-6FF2-4CC6-A47E-9E4893674ABD}" dt="2020-07-18T19:28:12.234" v="1211"/>
          <ac:spMkLst>
            <pc:docMk/>
            <pc:sldMk cId="3498692762" sldId="278"/>
            <ac:spMk id="6" creationId="{8136B689-A3F7-46AB-8DC2-69C07426F199}"/>
          </ac:spMkLst>
        </pc:spChg>
        <pc:spChg chg="add del mod">
          <ac:chgData name="Alex Souza" userId="4abefd9ff5146cd9" providerId="Windows Live" clId="Web-{E99DE332-6FF2-4CC6-A47E-9E4893674ABD}" dt="2020-07-18T18:32:03.487" v="1153"/>
          <ac:spMkLst>
            <pc:docMk/>
            <pc:sldMk cId="3498692762" sldId="278"/>
            <ac:spMk id="6" creationId="{EB65893A-65F2-4003-9EBD-D6B05482F0D2}"/>
          </ac:spMkLst>
        </pc:spChg>
        <pc:spChg chg="add mod">
          <ac:chgData name="Alex Souza" userId="4abefd9ff5146cd9" providerId="Windows Live" clId="Web-{E99DE332-6FF2-4CC6-A47E-9E4893674ABD}" dt="2020-07-18T19:41:20.012" v="1366" actId="20577"/>
          <ac:spMkLst>
            <pc:docMk/>
            <pc:sldMk cId="3498692762" sldId="278"/>
            <ac:spMk id="7" creationId="{6F52A2E0-BE1C-47D8-8336-E01EB7B67474}"/>
          </ac:spMkLst>
        </pc:spChg>
        <pc:spChg chg="add del mod">
          <ac:chgData name="Alex Souza" userId="4abefd9ff5146cd9" providerId="Windows Live" clId="Web-{E99DE332-6FF2-4CC6-A47E-9E4893674ABD}" dt="2020-07-18T18:31:57.252" v="1152"/>
          <ac:spMkLst>
            <pc:docMk/>
            <pc:sldMk cId="3498692762" sldId="278"/>
            <ac:spMk id="8" creationId="{E0F3A95D-28FE-44A9-8B0D-1E23362DBCAD}"/>
          </ac:spMkLst>
        </pc:spChg>
        <pc:picChg chg="add del mod">
          <ac:chgData name="Alex Souza" userId="4abefd9ff5146cd9" providerId="Windows Live" clId="Web-{E99DE332-6FF2-4CC6-A47E-9E4893674ABD}" dt="2020-07-18T19:24:56.938" v="1204"/>
          <ac:picMkLst>
            <pc:docMk/>
            <pc:sldMk cId="3498692762" sldId="278"/>
            <ac:picMk id="2" creationId="{CDB4E6F2-ED1C-4094-B708-AD74C275EA33}"/>
          </ac:picMkLst>
        </pc:picChg>
        <pc:picChg chg="add mod">
          <ac:chgData name="Alex Souza" userId="4abefd9ff5146cd9" providerId="Windows Live" clId="Web-{E99DE332-6FF2-4CC6-A47E-9E4893674ABD}" dt="2020-07-18T19:26:11.475" v="1208"/>
          <ac:picMkLst>
            <pc:docMk/>
            <pc:sldMk cId="3498692762" sldId="278"/>
            <ac:picMk id="3" creationId="{8C32CE32-992A-441B-BA04-942C070C63F6}"/>
          </ac:picMkLst>
        </pc:picChg>
        <pc:picChg chg="mod">
          <ac:chgData name="Alex Souza" userId="4abefd9ff5146cd9" providerId="Windows Live" clId="Web-{E99DE332-6FF2-4CC6-A47E-9E4893674ABD}" dt="2020-07-18T18:32:10.752" v="1154" actId="1076"/>
          <ac:picMkLst>
            <pc:docMk/>
            <pc:sldMk cId="3498692762" sldId="278"/>
            <ac:picMk id="4" creationId="{C7C26413-1A56-4DF8-925B-0C2B4289D28A}"/>
          </ac:picMkLst>
        </pc:picChg>
        <pc:picChg chg="add mod">
          <ac:chgData name="Alex Souza" userId="4abefd9ff5146cd9" providerId="Windows Live" clId="Web-{E99DE332-6FF2-4CC6-A47E-9E4893674ABD}" dt="2020-07-18T18:43:02.629" v="1196" actId="1076"/>
          <ac:picMkLst>
            <pc:docMk/>
            <pc:sldMk cId="3498692762" sldId="278"/>
            <ac:picMk id="9" creationId="{AD6EC451-721E-4ADA-908F-5319838B536F}"/>
          </ac:picMkLst>
        </pc:picChg>
        <pc:picChg chg="add mod">
          <ac:chgData name="Alex Souza" userId="4abefd9ff5146cd9" providerId="Windows Live" clId="Web-{E99DE332-6FF2-4CC6-A47E-9E4893674ABD}" dt="2020-07-18T18:41:40.744" v="1192"/>
          <ac:picMkLst>
            <pc:docMk/>
            <pc:sldMk cId="3498692762" sldId="278"/>
            <ac:picMk id="10" creationId="{D4B11DDD-AC58-44B5-A525-093E2BDC0BF1}"/>
          </ac:picMkLst>
        </pc:picChg>
        <pc:picChg chg="add mod">
          <ac:chgData name="Alex Souza" userId="4abefd9ff5146cd9" providerId="Windows Live" clId="Web-{E99DE332-6FF2-4CC6-A47E-9E4893674ABD}" dt="2020-07-18T18:40:58.760" v="1189" actId="1076"/>
          <ac:picMkLst>
            <pc:docMk/>
            <pc:sldMk cId="3498692762" sldId="278"/>
            <ac:picMk id="12" creationId="{FF5A1252-1CDE-4FB5-91DA-F95EC7D5DD66}"/>
          </ac:picMkLst>
        </pc:picChg>
        <pc:picChg chg="add mod">
          <ac:chgData name="Alex Souza" userId="4abefd9ff5146cd9" providerId="Windows Live" clId="Web-{E99DE332-6FF2-4CC6-A47E-9E4893674ABD}" dt="2020-07-18T19:24:21.404" v="1200" actId="1076"/>
          <ac:picMkLst>
            <pc:docMk/>
            <pc:sldMk cId="3498692762" sldId="278"/>
            <ac:picMk id="14" creationId="{B0273EA9-8416-401C-A1AB-3D110365FABC}"/>
          </ac:picMkLst>
        </pc:picChg>
      </pc:sldChg>
      <pc:sldChg chg="del">
        <pc:chgData name="Alex Souza" userId="4abefd9ff5146cd9" providerId="Windows Live" clId="Web-{E99DE332-6FF2-4CC6-A47E-9E4893674ABD}" dt="2020-07-18T18:30:24.720" v="1116"/>
        <pc:sldMkLst>
          <pc:docMk/>
          <pc:sldMk cId="405636163" sldId="279"/>
        </pc:sldMkLst>
      </pc:sldChg>
      <pc:sldChg chg="del">
        <pc:chgData name="Alex Souza" userId="4abefd9ff5146cd9" providerId="Windows Live" clId="Web-{E99DE332-6FF2-4CC6-A47E-9E4893674ABD}" dt="2020-07-18T18:30:31.376" v="1122"/>
        <pc:sldMkLst>
          <pc:docMk/>
          <pc:sldMk cId="3261181150" sldId="280"/>
        </pc:sldMkLst>
      </pc:sldChg>
      <pc:sldChg chg="del">
        <pc:chgData name="Alex Souza" userId="4abefd9ff5146cd9" providerId="Windows Live" clId="Web-{E99DE332-6FF2-4CC6-A47E-9E4893674ABD}" dt="2020-07-18T18:30:33.361" v="1124"/>
        <pc:sldMkLst>
          <pc:docMk/>
          <pc:sldMk cId="2145906607" sldId="281"/>
        </pc:sldMkLst>
      </pc:sldChg>
      <pc:sldChg chg="del">
        <pc:chgData name="Alex Souza" userId="4abefd9ff5146cd9" providerId="Windows Live" clId="Web-{E99DE332-6FF2-4CC6-A47E-9E4893674ABD}" dt="2020-07-18T18:30:32.673" v="1123"/>
        <pc:sldMkLst>
          <pc:docMk/>
          <pc:sldMk cId="2739160400" sldId="282"/>
        </pc:sldMkLst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4240465656" sldId="28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240465656" sldId="284"/>
            <ac:spMk id="3" creationId="{0DD503FD-4CB7-4A9F-ACEB-C16BC5C884A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8589994" sldId="28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8589994" sldId="285"/>
            <ac:spMk id="3" creationId="{48A53609-A267-44FA-BF00-A7B0D62C3B7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913752695" sldId="28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913752695" sldId="286"/>
            <ac:spMk id="3" creationId="{AA077338-43DE-457E-94C4-3027256A389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756827757" sldId="28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756827757" sldId="287"/>
            <ac:spMk id="3" creationId="{0BF9B938-4761-4EBF-A3CC-463DFF4FD6C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179792508" sldId="28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179792508" sldId="288"/>
            <ac:spMk id="4" creationId="{58CA737D-7B0A-4F68-A45E-9DFB920D50B1}"/>
          </ac:spMkLst>
        </pc:spChg>
      </pc:sldChg>
      <pc:sldChg chg="del">
        <pc:chgData name="Alex Souza" userId="4abefd9ff5146cd9" providerId="Windows Live" clId="Web-{E99DE332-6FF2-4CC6-A47E-9E4893674ABD}" dt="2020-07-18T18:30:25.564" v="1117"/>
        <pc:sldMkLst>
          <pc:docMk/>
          <pc:sldMk cId="2351397596" sldId="289"/>
        </pc:sldMkLst>
      </pc:sldChg>
      <pc:sldChg chg="del">
        <pc:chgData name="Alex Souza" userId="4abefd9ff5146cd9" providerId="Windows Live" clId="Web-{E99DE332-6FF2-4CC6-A47E-9E4893674ABD}" dt="2020-07-18T18:30:26.548" v="1118"/>
        <pc:sldMkLst>
          <pc:docMk/>
          <pc:sldMk cId="205761911" sldId="290"/>
        </pc:sldMkLst>
      </pc:sldChg>
      <pc:sldChg chg="del">
        <pc:chgData name="Alex Souza" userId="4abefd9ff5146cd9" providerId="Windows Live" clId="Web-{E99DE332-6FF2-4CC6-A47E-9E4893674ABD}" dt="2020-07-18T18:30:28.032" v="1119"/>
        <pc:sldMkLst>
          <pc:docMk/>
          <pc:sldMk cId="790181136" sldId="291"/>
        </pc:sldMkLst>
      </pc:sldChg>
      <pc:sldChg chg="del">
        <pc:chgData name="Alex Souza" userId="4abefd9ff5146cd9" providerId="Windows Live" clId="Web-{E99DE332-6FF2-4CC6-A47E-9E4893674ABD}" dt="2020-07-18T18:30:29.673" v="1120"/>
        <pc:sldMkLst>
          <pc:docMk/>
          <pc:sldMk cId="1919316462" sldId="292"/>
        </pc:sldMkLst>
      </pc:sldChg>
      <pc:sldChg chg="del">
        <pc:chgData name="Alex Souza" userId="4abefd9ff5146cd9" providerId="Windows Live" clId="Web-{E99DE332-6FF2-4CC6-A47E-9E4893674ABD}" dt="2020-07-18T18:30:30.689" v="1121"/>
        <pc:sldMkLst>
          <pc:docMk/>
          <pc:sldMk cId="3678778974" sldId="293"/>
        </pc:sldMkLst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127253820" sldId="29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127253820" sldId="294"/>
            <ac:spMk id="4" creationId="{AF9BB22A-CE24-4959-B120-E711082ABA38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228269719" sldId="29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228269719" sldId="295"/>
            <ac:spMk id="4" creationId="{88E33FFC-F690-4463-8C69-4DED339B6AF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33291905" sldId="29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33291905" sldId="296"/>
            <ac:spMk id="4" creationId="{97102840-16CD-4A79-A5C5-B87F7328BE48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538490164" sldId="29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538490164" sldId="297"/>
            <ac:spMk id="3" creationId="{067F68F7-8812-4F89-8BAF-22F21C73E0C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951265216" sldId="29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951265216" sldId="298"/>
            <ac:spMk id="4" creationId="{14EE66DE-9BE8-45F9-918F-B57045C66CE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247740062" sldId="29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47740062" sldId="299"/>
            <ac:spMk id="4" creationId="{0BC77D21-E9F3-4FC3-8A14-4719BBD3671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718335641" sldId="30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718335641" sldId="300"/>
            <ac:spMk id="3" creationId="{906A61DE-3EF0-46AA-ABE7-B9F4FBFB5AB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85328709" sldId="30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85328709" sldId="301"/>
            <ac:spMk id="4" creationId="{9F321D6B-45EF-43A2-8138-0DAA57F01D4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44404569" sldId="30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44404569" sldId="302"/>
            <ac:spMk id="4" creationId="{F372EEBC-7653-4537-B706-BB18A54CF70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784282019" sldId="30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784282019" sldId="303"/>
            <ac:spMk id="3" creationId="{EBBCA405-A5A3-426D-A898-1A0096D69126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607804977" sldId="304"/>
        </pc:sldMkLst>
        <pc:spChg chg="mod">
          <ac:chgData name="Alex Souza" userId="4abefd9ff5146cd9" providerId="Windows Live" clId="Web-{E99DE332-6FF2-4CC6-A47E-9E4893674ABD}" dt="2020-07-17T22:14:42.393" v="193" actId="20577"/>
          <ac:spMkLst>
            <pc:docMk/>
            <pc:sldMk cId="1607804977" sldId="304"/>
            <ac:spMk id="3" creationId="{1F2FFF7A-6C39-42CF-BE96-84900BDE513E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07804977" sldId="304"/>
            <ac:spMk id="4" creationId="{E98F2447-D6A5-4476-9FEB-C201854F0D7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718637812" sldId="30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718637812" sldId="305"/>
            <ac:spMk id="4" creationId="{1D973B56-CE32-417B-856C-33764FA5C60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654118449" sldId="30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654118449" sldId="306"/>
            <ac:spMk id="3" creationId="{6F3B0E58-4D84-4D04-A98D-00CAA7C9E0D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741599812" sldId="30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741599812" sldId="307"/>
            <ac:spMk id="4" creationId="{50E5C9E3-6494-472E-8CA5-C1CDD766044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362932322" sldId="30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362932322" sldId="308"/>
            <ac:spMk id="3" creationId="{94E49712-AE19-459C-9C6C-6D4840A7D79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179959756" sldId="31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179959756" sldId="310"/>
            <ac:spMk id="3" creationId="{3409579A-97DE-4C58-83B8-DDA71C3014C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003176318" sldId="31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003176318" sldId="311"/>
            <ac:spMk id="4" creationId="{A85BBC41-1D2D-468F-A3A6-F2F9A976592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825476614" sldId="31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825476614" sldId="312"/>
            <ac:spMk id="3" creationId="{846CD286-46DA-4FA8-B562-4BF70BDC07F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245777440" sldId="31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245777440" sldId="313"/>
            <ac:spMk id="4" creationId="{CEDA6E21-46EB-4DC8-9898-F4AC3E5944F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262414230" sldId="31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62414230" sldId="314"/>
            <ac:spMk id="3" creationId="{AE1A72C9-7A4E-4399-BFD4-61C0FA1D942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895980346" sldId="31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895980346" sldId="315"/>
            <ac:spMk id="4" creationId="{E966B095-BB57-4244-B629-FAAB41DA7916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049646721" sldId="31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049646721" sldId="316"/>
            <ac:spMk id="3" creationId="{2F25611E-C63C-4B89-A6B7-04F61C8F5C2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743110588" sldId="31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743110588" sldId="317"/>
            <ac:spMk id="4" creationId="{C94DBC1E-3B96-44C8-8B0B-F115D90D04E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890817025" sldId="31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890817025" sldId="318"/>
            <ac:spMk id="4" creationId="{70FAD865-3F3C-463C-A8DC-5C35345E35E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116105365" sldId="31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116105365" sldId="319"/>
            <ac:spMk id="3" creationId="{4DEC0C42-67A6-4051-8487-ABB1E0CAA6C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702382407" sldId="32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702382407" sldId="320"/>
            <ac:spMk id="4" creationId="{E4070AD3-4057-469B-A5FE-3E23060C2DBC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616412608" sldId="32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16412608" sldId="321"/>
            <ac:spMk id="3" creationId="{E128B450-3F73-48DF-860E-BF61E24B536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452644814" sldId="32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452644814" sldId="322"/>
            <ac:spMk id="8" creationId="{06D0B99A-3B40-4D86-9CC2-546A7B870AAC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814172064" sldId="32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814172064" sldId="323"/>
            <ac:spMk id="3" creationId="{E2AD0637-3DFF-44A4-AF50-1D5DFAB230F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108626157" sldId="32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108626157" sldId="324"/>
            <ac:spMk id="4" creationId="{0BDB8083-6FDA-4E2E-B363-23B2CD971624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188139975" sldId="32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188139975" sldId="325"/>
            <ac:spMk id="3" creationId="{FD6D0DD3-B251-4ECD-8C49-D56D4933BBD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437919185" sldId="32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437919185" sldId="326"/>
            <ac:spMk id="4" creationId="{3B84AA52-3949-4DD3-B904-AEC63502F23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658609847" sldId="32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658609847" sldId="327"/>
            <ac:spMk id="4" creationId="{5CAFFC62-997B-43EF-9F8C-9619A7095460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722690160" sldId="32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722690160" sldId="328"/>
            <ac:spMk id="4" creationId="{D7A0D528-12E7-4746-B2F1-F4F1527802C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905131995" sldId="32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905131995" sldId="329"/>
            <ac:spMk id="3" creationId="{46820046-CD94-4649-A4EA-FC067AF8D40C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908863727" sldId="33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908863727" sldId="330"/>
            <ac:spMk id="4" creationId="{38826E6A-66E8-4B33-AEBF-6BADA6707D5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710555146" sldId="33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710555146" sldId="331"/>
            <ac:spMk id="4" creationId="{2FFDE5A7-0CAE-4BFC-8598-1DBCDE25D62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018170515" sldId="33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018170515" sldId="332"/>
            <ac:spMk id="4" creationId="{945B6309-D030-4F21-A882-B19BA910CA98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4161893027" sldId="33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161893027" sldId="333"/>
            <ac:spMk id="4" creationId="{36C1FF23-3F5C-4AC3-B96E-90A0AB88124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710722033" sldId="33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710722033" sldId="334"/>
            <ac:spMk id="18" creationId="{D15E8C53-577E-4020-9492-01DCFB643C9C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614406011" sldId="33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614406011" sldId="335"/>
            <ac:spMk id="4" creationId="{4FB52991-5A9D-400A-A4EB-B1C573D0E61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164388761" sldId="33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164388761" sldId="336"/>
            <ac:spMk id="4" creationId="{A52B36B9-5F95-447F-86C3-C4286EFD493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533089653" sldId="33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533089653" sldId="337"/>
            <ac:spMk id="4" creationId="{B063C6E4-1865-4DA5-ADFF-992264CBE3B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414886269" sldId="33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414886269" sldId="338"/>
            <ac:spMk id="4" creationId="{4DBE50B3-B3B7-4E12-8BF0-B85191C9976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962296171" sldId="33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962296171" sldId="339"/>
            <ac:spMk id="4" creationId="{52999A8E-41C9-4973-A2CA-271CB15F078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802125657" sldId="34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802125657" sldId="340"/>
            <ac:spMk id="4" creationId="{FD9D6ADF-7227-4BEE-B844-E3C970D9894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783271951" sldId="34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783271951" sldId="341"/>
            <ac:spMk id="4" creationId="{63C0FEFD-C4AC-461C-A2DF-F92FB100909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68527537" sldId="34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68527537" sldId="342"/>
            <ac:spMk id="4" creationId="{730185BC-0CE0-46AA-BA9D-11334D22836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594968789" sldId="34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594968789" sldId="343"/>
            <ac:spMk id="5" creationId="{3EDDD145-886C-46C4-8821-8C1B43F7BCA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903706958" sldId="34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903706958" sldId="344"/>
            <ac:spMk id="4" creationId="{56123FEA-B111-4611-A3A5-DEE275FDEE2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865226034" sldId="34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865226034" sldId="345"/>
            <ac:spMk id="4" creationId="{AA73D0FE-8552-4398-8C2F-D0219EB370F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225628527" sldId="34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225628527" sldId="346"/>
            <ac:spMk id="4" creationId="{0AD9EF24-55A6-4682-A9FC-B60BBBC36A42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616965896" sldId="34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616965896" sldId="347"/>
            <ac:spMk id="4" creationId="{950F6799-FC6A-40E4-8965-F69B4DD520C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539659362" sldId="34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539659362" sldId="348"/>
            <ac:spMk id="4" creationId="{915FBFF0-B811-47E5-86CE-E02F2DEE5DEC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658552477" sldId="34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658552477" sldId="349"/>
            <ac:spMk id="8" creationId="{6F4BA4D8-4517-4393-81D9-9C0EA402A0DE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40620036" sldId="35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40620036" sldId="350"/>
            <ac:spMk id="4" creationId="{98A3CE07-FF3A-4CD9-BB90-5EC1B088B7D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16142590" sldId="35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16142590" sldId="351"/>
            <ac:spMk id="3" creationId="{0F2C0D05-229A-429E-8265-95402ACCD90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641224896" sldId="35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41224896" sldId="352"/>
            <ac:spMk id="3" creationId="{DE78B683-CB24-4B0B-85FD-66F9EC515C4E}"/>
          </ac:spMkLst>
        </pc:spChg>
      </pc:sldChg>
      <pc:sldChg chg="addSp delSp modSp modNotes">
        <pc:chgData name="Alex Souza" userId="4abefd9ff5146cd9" providerId="Windows Live" clId="Web-{E99DE332-6FF2-4CC6-A47E-9E4893674ABD}" dt="2020-07-18T19:42:38.018" v="1370"/>
        <pc:sldMkLst>
          <pc:docMk/>
          <pc:sldMk cId="2118366190" sldId="35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118366190" sldId="353"/>
            <ac:spMk id="4" creationId="{C84BD773-1A1D-4FD0-B3D9-CCF329EB3B1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306565923" sldId="35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306565923" sldId="354"/>
            <ac:spMk id="3" creationId="{8AC766A8-C8B5-467D-B538-D27D7B87316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06705708" sldId="35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06705708" sldId="355"/>
            <ac:spMk id="4" creationId="{2EE965A1-0CDB-459C-AF1B-6BC6833AC57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4046638580" sldId="35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046638580" sldId="356"/>
            <ac:spMk id="3" creationId="{F2091FDD-1B10-4B83-9240-84A8E5CDABDB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51780440" sldId="35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51780440" sldId="357"/>
            <ac:spMk id="4" creationId="{F047A93B-63D9-469D-B338-0C8027ED6D9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441063146" sldId="35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41063146" sldId="358"/>
            <ac:spMk id="4" creationId="{6EE03300-8561-4812-AFCC-51A42B569B3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431534534" sldId="35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431534534" sldId="359"/>
            <ac:spMk id="3" creationId="{C9D901DC-9968-4FCC-833B-F904D41D3BB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720220275" sldId="36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720220275" sldId="360"/>
            <ac:spMk id="4" creationId="{D567B1A4-5F83-4B30-9FE8-2DC26E9C58F0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99297209" sldId="36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99297209" sldId="361"/>
            <ac:spMk id="3" creationId="{00304870-CE43-4DB7-8194-B8F36B424F0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76525093" sldId="36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76525093" sldId="362"/>
            <ac:spMk id="13" creationId="{1209B368-F2C1-42B2-8694-21350D887864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599721192" sldId="36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599721192" sldId="363"/>
            <ac:spMk id="4" creationId="{A5AD793F-C601-4207-ACF4-F11C8EC7978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364440790" sldId="36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364440790" sldId="364"/>
            <ac:spMk id="5" creationId="{40A67875-32CD-43CC-85DC-BAA71805000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357020102" sldId="36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357020102" sldId="365"/>
            <ac:spMk id="5" creationId="{30BA4A2E-2729-43CE-BCE9-F25A0425AB0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95736136" sldId="36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95736136" sldId="366"/>
            <ac:spMk id="4" creationId="{F2FF0C9F-015C-4B4F-B5A2-2927CDCAE00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94797845" sldId="367"/>
        </pc:sldMkLst>
        <pc:spChg chg="mod">
          <ac:chgData name="Alex Souza" userId="4abefd9ff5146cd9" providerId="Windows Live" clId="Web-{E99DE332-6FF2-4CC6-A47E-9E4893674ABD}" dt="2020-07-17T22:25:29.871" v="251" actId="20577"/>
          <ac:spMkLst>
            <pc:docMk/>
            <pc:sldMk cId="394797845" sldId="367"/>
            <ac:spMk id="3" creationId="{AAC666F6-4F2C-4B4C-9E05-C94B7801DFC7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94797845" sldId="367"/>
            <ac:spMk id="4" creationId="{7B92B4A8-4AD9-4667-BE03-0F111B36CC4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03728719" sldId="36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03728719" sldId="368"/>
            <ac:spMk id="3" creationId="{8E5DB8B3-E674-40CB-B853-0EE48047C0E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052861166" sldId="36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052861166" sldId="369"/>
            <ac:spMk id="3" creationId="{E0FB43A1-B0C9-48F1-B80C-CBB81BD2BCE0}"/>
          </ac:spMkLst>
        </pc:spChg>
      </pc:sldChg>
      <pc:sldChg chg="addSp delSp modSp modNotes">
        <pc:chgData name="Alex Souza" userId="4abefd9ff5146cd9" providerId="Windows Live" clId="Web-{E99DE332-6FF2-4CC6-A47E-9E4893674ABD}" dt="2020-07-18T19:42:38.018" v="1370"/>
        <pc:sldMkLst>
          <pc:docMk/>
          <pc:sldMk cId="1337494593" sldId="37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37494593" sldId="370"/>
            <ac:spMk id="27" creationId="{443FD5D5-57B2-4A6B-A9E6-1598A61EA7B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878510335" sldId="37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878510335" sldId="371"/>
            <ac:spMk id="4" creationId="{8AB5C2D2-C3E0-4BA6-B316-5825B0631D3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178316850" sldId="37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178316850" sldId="372"/>
            <ac:spMk id="4" creationId="{D8134B02-71D9-4479-A0B5-3B5E8EE8AE9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29797704" sldId="373"/>
        </pc:sldMkLst>
        <pc:spChg chg="mod">
          <ac:chgData name="Alex Souza" userId="4abefd9ff5146cd9" providerId="Windows Live" clId="Web-{E99DE332-6FF2-4CC6-A47E-9E4893674ABD}" dt="2020-07-17T22:35:42.287" v="301" actId="20577"/>
          <ac:spMkLst>
            <pc:docMk/>
            <pc:sldMk cId="3029797704" sldId="373"/>
            <ac:spMk id="3" creationId="{20F8763F-1391-4CA4-9EFF-EC0FBDE61752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29797704" sldId="373"/>
            <ac:spMk id="4" creationId="{CDAEBB84-47DD-4287-AF37-45BAA536A986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841352927" sldId="374"/>
        </pc:sldMkLst>
        <pc:spChg chg="mod">
          <ac:chgData name="Alex Souza" userId="4abefd9ff5146cd9" providerId="Windows Live" clId="Web-{E99DE332-6FF2-4CC6-A47E-9E4893674ABD}" dt="2020-07-17T22:35:54.741" v="303" actId="20577"/>
          <ac:spMkLst>
            <pc:docMk/>
            <pc:sldMk cId="3841352927" sldId="374"/>
            <ac:spMk id="3" creationId="{C8B423B9-7776-4F48-B0BA-387C35A7BAD5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841352927" sldId="374"/>
            <ac:spMk id="4" creationId="{E9629755-08B7-4FE9-A6D0-22519FABBD9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481238170" sldId="37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481238170" sldId="375"/>
            <ac:spMk id="3" creationId="{60089555-4DA6-4FF5-940D-C7AC98EC3FA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01207812" sldId="376"/>
        </pc:sldMkLst>
        <pc:spChg chg="mod">
          <ac:chgData name="Alex Souza" userId="4abefd9ff5146cd9" providerId="Windows Live" clId="Web-{E99DE332-6FF2-4CC6-A47E-9E4893674ABD}" dt="2020-07-17T22:36:37.242" v="308" actId="20577"/>
          <ac:spMkLst>
            <pc:docMk/>
            <pc:sldMk cId="3001207812" sldId="376"/>
            <ac:spMk id="3" creationId="{5FA3E070-DC51-4CA4-8FFB-8FF0E95229DF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01207812" sldId="376"/>
            <ac:spMk id="4" creationId="{4EB3593F-D8A7-4CC5-B086-A99E201E2AC4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672263489" sldId="37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672263489" sldId="377"/>
            <ac:spMk id="4" creationId="{B9424B88-6DED-4C55-BAB8-BE342772628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617463363" sldId="378"/>
        </pc:sldMkLst>
        <pc:spChg chg="mod">
          <ac:chgData name="Alex Souza" userId="4abefd9ff5146cd9" providerId="Windows Live" clId="Web-{E99DE332-6FF2-4CC6-A47E-9E4893674ABD}" dt="2020-07-17T22:36:53.946" v="310" actId="20577"/>
          <ac:spMkLst>
            <pc:docMk/>
            <pc:sldMk cId="617463363" sldId="378"/>
            <ac:spMk id="3" creationId="{67232519-8166-412A-82CF-92B183F12D4C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617463363" sldId="378"/>
            <ac:spMk id="4" creationId="{40BA7D12-FB93-4222-86A1-E49F7C655A7A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461101187" sldId="37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461101187" sldId="379"/>
            <ac:spMk id="4" creationId="{6CDF9AFA-824E-49AE-A7F0-F1457F0CA308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682191303" sldId="38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82191303" sldId="380"/>
            <ac:spMk id="4" creationId="{CFE1D1F8-6694-4393-BF32-E63B6DF5510D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29584895" sldId="38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29584895" sldId="381"/>
            <ac:spMk id="4" creationId="{1AFC0F4B-1621-47D2-9AC9-13EF5E2A554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637447573" sldId="382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37447573" sldId="382"/>
            <ac:spMk id="4" creationId="{9B7F8DE9-F1E9-4F89-BBF1-D7D4C7A65577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4215544137" sldId="38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215544137" sldId="383"/>
            <ac:spMk id="4" creationId="{15DF666D-F6CB-4806-99ED-CC94975B0D3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4840411" sldId="384"/>
        </pc:sldMkLst>
        <pc:spChg chg="mod">
          <ac:chgData name="Alex Souza" userId="4abefd9ff5146cd9" providerId="Windows Live" clId="Web-{E99DE332-6FF2-4CC6-A47E-9E4893674ABD}" dt="2020-07-17T19:47:49.612" v="171" actId="20577"/>
          <ac:spMkLst>
            <pc:docMk/>
            <pc:sldMk cId="134840411" sldId="384"/>
            <ac:spMk id="3" creationId="{7117049C-9A08-4D98-8128-5BB283253B86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4840411" sldId="384"/>
            <ac:spMk id="5" creationId="{DBA05F46-4D23-4198-BEE6-B6090FD35F6E}"/>
          </ac:spMkLst>
        </pc:spChg>
        <pc:picChg chg="mod">
          <ac:chgData name="Alex Souza" userId="4abefd9ff5146cd9" providerId="Windows Live" clId="Web-{E99DE332-6FF2-4CC6-A47E-9E4893674ABD}" dt="2020-07-17T19:47:14.112" v="165" actId="1076"/>
          <ac:picMkLst>
            <pc:docMk/>
            <pc:sldMk cId="134840411" sldId="384"/>
            <ac:picMk id="4" creationId="{993AD6AD-3518-4448-B9C4-53D9C1F0CE3A}"/>
          </ac:picMkLst>
        </pc:pic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191390007" sldId="38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191390007" sldId="385"/>
            <ac:spMk id="4" creationId="{D7DB9C9F-7733-4922-92C1-02B8FEAF0AE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646935486" sldId="38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646935486" sldId="386"/>
            <ac:spMk id="4" creationId="{2B3A478D-B07D-4C0C-970B-D0C4FDA1280F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327494425" sldId="38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327494425" sldId="387"/>
            <ac:spMk id="3" creationId="{3E42DD95-2AA5-4709-952D-C2F9EF2B5903}"/>
          </ac:spMkLst>
        </pc:spChg>
      </pc:sldChg>
      <pc:sldChg chg="addSp delSp modSp">
        <pc:chgData name="Alex Souza" userId="4abefd9ff5146cd9" providerId="Windows Live" clId="Web-{E99DE332-6FF2-4CC6-A47E-9E4893674ABD}" dt="2020-07-18T19:42:26.736" v="1369"/>
        <pc:sldMkLst>
          <pc:docMk/>
          <pc:sldMk cId="2738416996" sldId="388"/>
        </pc:sldMkLst>
        <pc:spChg chg="add del mod">
          <ac:chgData name="Alex Souza" userId="4abefd9ff5146cd9" providerId="Windows Live" clId="Web-{E99DE332-6FF2-4CC6-A47E-9E4893674ABD}" dt="2020-07-18T19:42:26.736" v="1369"/>
          <ac:spMkLst>
            <pc:docMk/>
            <pc:sldMk cId="2738416996" sldId="388"/>
            <ac:spMk id="4" creationId="{F363E255-2008-473E-94E3-D47199096BC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571478666" sldId="389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571478666" sldId="389"/>
            <ac:spMk id="4" creationId="{C402FE86-0541-4E0A-BAFE-375BA4091390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754603547" sldId="390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754603547" sldId="390"/>
            <ac:spMk id="5" creationId="{4829F0B6-B80F-46C2-992F-BD828BBCE4D6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2320290645" sldId="391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320290645" sldId="391"/>
            <ac:spMk id="4" creationId="{A3ED584F-5755-42CE-AF76-9EE1B8E03969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862432000" sldId="393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862432000" sldId="393"/>
            <ac:spMk id="10" creationId="{E01E0637-8BFF-47DA-AE17-7A72D00CCEC1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238512482" sldId="394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38512482" sldId="394"/>
            <ac:spMk id="10" creationId="{8385E52C-2B30-4DDF-BD70-BC502F217803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637973910" sldId="39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637973910" sldId="395"/>
            <ac:spMk id="10" creationId="{860C37DC-577B-4BB0-88BE-733AB02E00A1}"/>
          </ac:spMkLst>
        </pc:spChg>
      </pc:sldChg>
      <pc:sldChg chg="addSp delSp modSp">
        <pc:chgData name="Alex Souza" userId="4abefd9ff5146cd9" providerId="Windows Live" clId="Web-{E99DE332-6FF2-4CC6-A47E-9E4893674ABD}" dt="2020-07-18T19:31:08.497" v="1217"/>
        <pc:sldMkLst>
          <pc:docMk/>
          <pc:sldMk cId="2281981583" sldId="396"/>
        </pc:sldMkLst>
        <pc:spChg chg="mod">
          <ac:chgData name="Alex Souza" userId="4abefd9ff5146cd9" providerId="Windows Live" clId="Web-{E99DE332-6FF2-4CC6-A47E-9E4893674ABD}" dt="2020-07-18T18:31:02.142" v="1144" actId="20577"/>
          <ac:spMkLst>
            <pc:docMk/>
            <pc:sldMk cId="2281981583" sldId="396"/>
            <ac:spMk id="2" creationId="{87E15C3A-14CB-4188-A0F3-EC408EF921E2}"/>
          </ac:spMkLst>
        </pc:spChg>
        <pc:spChg chg="add del mod">
          <ac:chgData name="Alex Souza" userId="4abefd9ff5146cd9" providerId="Windows Live" clId="Web-{E99DE332-6FF2-4CC6-A47E-9E4893674ABD}" dt="2020-07-18T19:31:08.497" v="1217"/>
          <ac:spMkLst>
            <pc:docMk/>
            <pc:sldMk cId="2281981583" sldId="396"/>
            <ac:spMk id="10" creationId="{006C721E-D2A2-464C-8358-336FABFEBE19}"/>
          </ac:spMkLst>
        </pc:spChg>
        <pc:graphicFrameChg chg="modGraphic">
          <ac:chgData name="Alex Souza" userId="4abefd9ff5146cd9" providerId="Windows Live" clId="Web-{E99DE332-6FF2-4CC6-A47E-9E4893674ABD}" dt="2020-07-18T18:31:36.440" v="1149" actId="20577"/>
          <ac:graphicFrameMkLst>
            <pc:docMk/>
            <pc:sldMk cId="2281981583" sldId="396"/>
            <ac:graphicFrameMk id="5" creationId="{C6543BB5-0421-4B8A-9E8F-A2195E538382}"/>
          </ac:graphicFrameMkLst>
        </pc:graphicFrame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258967029" sldId="397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58967029" sldId="397"/>
            <ac:spMk id="4" creationId="{AA4F97A1-4C93-436E-A505-4796EBA38355}"/>
          </ac:spMkLst>
        </pc:sp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1296884407" sldId="398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96884407" sldId="398"/>
            <ac:spMk id="4" creationId="{889DF2C9-D09B-4F4C-8E73-B9000CDDE99F}"/>
          </ac:spMkLst>
        </pc:spChg>
      </pc:sldChg>
      <pc:sldChg chg="addSp delSp modSp mod setBg">
        <pc:chgData name="Alex Souza" userId="4abefd9ff5146cd9" providerId="Windows Live" clId="Web-{E99DE332-6FF2-4CC6-A47E-9E4893674ABD}" dt="2020-07-18T19:42:38.018" v="1370"/>
        <pc:sldMkLst>
          <pc:docMk/>
          <pc:sldMk cId="1616249506" sldId="399"/>
        </pc:sldMkLst>
        <pc:spChg chg="add del mod or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2" creationId="{B73C27C2-F59F-436E-A908-F75BE451EFFA}"/>
          </ac:spMkLst>
        </pc:spChg>
        <pc:spChg chg="del">
          <ac:chgData name="Alex Souza" userId="4abefd9ff5146cd9" providerId="Windows Live" clId="Web-{E99DE332-6FF2-4CC6-A47E-9E4893674ABD}" dt="2020-07-17T18:51:16.480" v="0"/>
          <ac:spMkLst>
            <pc:docMk/>
            <pc:sldMk cId="1616249506" sldId="399"/>
            <ac:spMk id="3" creationId="{A9FA76AE-B6F5-4CFB-BE0F-95BCDA6E7C86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616249506" sldId="399"/>
            <ac:spMk id="3" creationId="{B30C4377-5B3C-4C8D-B2AB-240E2BA63945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5" creationId="{79F3C543-62EC-4433-9C93-A2CD8764E9B4}"/>
          </ac:spMkLst>
        </pc:spChg>
        <pc:spChg chg="add del mod">
          <ac:chgData name="Alex Souza" userId="4abefd9ff5146cd9" providerId="Windows Live" clId="Web-{E99DE332-6FF2-4CC6-A47E-9E4893674ABD}" dt="2020-07-17T18:52:09.527" v="6"/>
          <ac:spMkLst>
            <pc:docMk/>
            <pc:sldMk cId="1616249506" sldId="399"/>
            <ac:spMk id="6" creationId="{D7666BB2-B367-4840-8EAA-5CD5945D5950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7" creationId="{8D06CE56-3881-4ADA-8CEF-D18B02C242A3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8" creationId="{FFD48BC7-DC40-47DE-87EE-9F4B6ECB9ABB}"/>
          </ac:spMkLst>
        </pc:spChg>
        <pc:spChg chg="add del">
          <ac:chgData name="Alex Souza" userId="4abefd9ff5146cd9" providerId="Windows Live" clId="Web-{E99DE332-6FF2-4CC6-A47E-9E4893674ABD}" dt="2020-07-17T18:52:12.964" v="7"/>
          <ac:spMkLst>
            <pc:docMk/>
            <pc:sldMk cId="1616249506" sldId="399"/>
            <ac:spMk id="9" creationId="{8D06CE56-3881-4ADA-8CEF-D18B02C242A3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10" creationId="{E502BBC7-2C76-46F3-BC24-5985BC13DB88}"/>
          </ac:spMkLst>
        </pc:spChg>
        <pc:spChg chg="add del">
          <ac:chgData name="Alex Souza" userId="4abefd9ff5146cd9" providerId="Windows Live" clId="Web-{E99DE332-6FF2-4CC6-A47E-9E4893674ABD}" dt="2020-07-17T18:52:12.964" v="7"/>
          <ac:spMkLst>
            <pc:docMk/>
            <pc:sldMk cId="1616249506" sldId="399"/>
            <ac:spMk id="11" creationId="{79F3C543-62EC-4433-9C93-A2CD8764E9B4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12" creationId="{9C45F024-2468-4D8A-9E11-BB2B1E0A3B37}"/>
          </ac:spMkLst>
        </pc:spChg>
        <pc:spChg chg="add del">
          <ac:chgData name="Alex Souza" userId="4abefd9ff5146cd9" providerId="Windows Live" clId="Web-{E99DE332-6FF2-4CC6-A47E-9E4893674ABD}" dt="2020-07-17T18:52:12.964" v="7"/>
          <ac:spMkLst>
            <pc:docMk/>
            <pc:sldMk cId="1616249506" sldId="399"/>
            <ac:spMk id="13" creationId="{4063B759-00FC-46D1-9898-8E8625268FAF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14" creationId="{8D06CE56-3881-4ADA-8CEF-D18B02C242A3}"/>
          </ac:spMkLst>
        </pc:spChg>
        <pc:spChg chg="add del">
          <ac:chgData name="Alex Souza" userId="4abefd9ff5146cd9" providerId="Windows Live" clId="Web-{E99DE332-6FF2-4CC6-A47E-9E4893674ABD}" dt="2020-07-17T18:52:12.964" v="7"/>
          <ac:spMkLst>
            <pc:docMk/>
            <pc:sldMk cId="1616249506" sldId="399"/>
            <ac:spMk id="15" creationId="{D5B012D8-7F27-4758-9AC6-C889B154BD73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16" creationId="{79F3C543-62EC-4433-9C93-A2CD8764E9B4}"/>
          </ac:spMkLst>
        </pc:spChg>
        <pc:spChg chg="add del">
          <ac:chgData name="Alex Souza" userId="4abefd9ff5146cd9" providerId="Windows Live" clId="Web-{E99DE332-6FF2-4CC6-A47E-9E4893674ABD}" dt="2020-07-17T18:52:45.418" v="10"/>
          <ac:spMkLst>
            <pc:docMk/>
            <pc:sldMk cId="1616249506" sldId="399"/>
            <ac:spMk id="17" creationId="{3629484E-3792-4B3D-89AD-7C8A1ED0E0D4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18" creationId="{72C7A71F-A746-4AB2-8FF5-03D4135FAFAD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19" creationId="{17FF8914-DDE9-46F8-AF0A-54FD0AC09BEE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20" creationId="{094C1DE0-31FE-4AD0-95EA-B65CA6B89D58}"/>
          </ac:spMkLst>
        </pc:spChg>
        <pc:spChg chg="add">
          <ac:chgData name="Alex Souza" userId="4abefd9ff5146cd9" providerId="Windows Live" clId="Web-{E99DE332-6FF2-4CC6-A47E-9E4893674ABD}" dt="2020-07-17T18:52:45.434" v="11"/>
          <ac:spMkLst>
            <pc:docMk/>
            <pc:sldMk cId="1616249506" sldId="399"/>
            <ac:spMk id="21" creationId="{3F736409-6C07-4CE8-86F8-1174E2235C2E}"/>
          </ac:spMkLst>
        </pc:spChg>
        <pc:picChg chg="add del mod">
          <ac:chgData name="Alex Souza" userId="4abefd9ff5146cd9" providerId="Windows Live" clId="Web-{E99DE332-6FF2-4CC6-A47E-9E4893674ABD}" dt="2020-07-17T18:52:18.215" v="8"/>
          <ac:picMkLst>
            <pc:docMk/>
            <pc:sldMk cId="1616249506" sldId="399"/>
            <ac:picMk id="4" creationId="{E79BF45C-60DF-4260-8EB7-9F1AFAF64C4D}"/>
          </ac:picMkLst>
        </pc:picChg>
        <pc:picChg chg="add mod">
          <ac:chgData name="Alex Souza" userId="4abefd9ff5146cd9" providerId="Windows Live" clId="Web-{E99DE332-6FF2-4CC6-A47E-9E4893674ABD}" dt="2020-07-17T19:08:46.147" v="23" actId="1076"/>
          <ac:picMkLst>
            <pc:docMk/>
            <pc:sldMk cId="1616249506" sldId="399"/>
            <ac:picMk id="22" creationId="{9B08F12F-EFDA-4028-975D-9ADA406B2565}"/>
          </ac:picMkLst>
        </pc:picChg>
      </pc:sldChg>
      <pc:sldChg chg="addSp delSp modSp">
        <pc:chgData name="Alex Souza" userId="4abefd9ff5146cd9" providerId="Windows Live" clId="Web-{E99DE332-6FF2-4CC6-A47E-9E4893674ABD}" dt="2020-07-18T19:42:38.018" v="1370"/>
        <pc:sldMkLst>
          <pc:docMk/>
          <pc:sldMk cId="3060945642" sldId="400"/>
        </pc:sldMkLst>
        <pc:spChg chg="mod">
          <ac:chgData name="Alex Souza" userId="4abefd9ff5146cd9" providerId="Windows Live" clId="Web-{E99DE332-6FF2-4CC6-A47E-9E4893674ABD}" dt="2020-07-17T21:53:01.679" v="189" actId="20577"/>
          <ac:spMkLst>
            <pc:docMk/>
            <pc:sldMk cId="3060945642" sldId="400"/>
            <ac:spMk id="3" creationId="{D8EC48FE-F4CC-4A87-BE9D-81B7342FBF20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060945642" sldId="400"/>
            <ac:spMk id="4" creationId="{A9DF775C-C70C-490B-93EA-A2C4EAA46E8B}"/>
          </ac:spMkLst>
        </pc:spChg>
      </pc:sldChg>
      <pc:sldChg chg="addSp delSp modSp new mod ord setBg modNotes">
        <pc:chgData name="Alex Souza" userId="4abefd9ff5146cd9" providerId="Windows Live" clId="Web-{E99DE332-6FF2-4CC6-A47E-9E4893674ABD}" dt="2020-07-18T19:42:38.018" v="1370"/>
        <pc:sldMkLst>
          <pc:docMk/>
          <pc:sldMk cId="2609947971" sldId="401"/>
        </pc:sldMkLst>
        <pc:spChg chg="del">
          <ac:chgData name="Alex Souza" userId="4abefd9ff5146cd9" providerId="Windows Live" clId="Web-{E99DE332-6FF2-4CC6-A47E-9E4893674ABD}" dt="2020-07-17T18:52:59.137" v="13"/>
          <ac:spMkLst>
            <pc:docMk/>
            <pc:sldMk cId="2609947971" sldId="401"/>
            <ac:spMk id="2" creationId="{063E8846-7061-48EC-AD95-1F6372573EDB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609947971" sldId="401"/>
            <ac:spMk id="2" creationId="{7E7088AB-E3CA-4BA5-86E4-ED76C6022B28}"/>
          </ac:spMkLst>
        </pc:spChg>
        <pc:spChg chg="del">
          <ac:chgData name="Alex Souza" userId="4abefd9ff5146cd9" providerId="Windows Live" clId="Web-{E99DE332-6FF2-4CC6-A47E-9E4893674ABD}" dt="2020-07-17T18:53:02.387" v="14"/>
          <ac:spMkLst>
            <pc:docMk/>
            <pc:sldMk cId="2609947971" sldId="401"/>
            <ac:spMk id="3" creationId="{09333622-01D9-4656-A9F4-0139360B38E7}"/>
          </ac:spMkLst>
        </pc:spChg>
        <pc:spChg chg="add del">
          <ac:chgData name="Alex Souza" userId="4abefd9ff5146cd9" providerId="Windows Live" clId="Web-{E99DE332-6FF2-4CC6-A47E-9E4893674ABD}" dt="2020-07-17T18:53:24.871" v="17"/>
          <ac:spMkLst>
            <pc:docMk/>
            <pc:sldMk cId="2609947971" sldId="401"/>
            <ac:spMk id="9" creationId="{69E6EFEE-6516-482C-B143-F97F9BF89D0E}"/>
          </ac:spMkLst>
        </pc:spChg>
        <pc:spChg chg="add del">
          <ac:chgData name="Alex Souza" userId="4abefd9ff5146cd9" providerId="Windows Live" clId="Web-{E99DE332-6FF2-4CC6-A47E-9E4893674ABD}" dt="2020-07-17T18:53:24.871" v="17"/>
          <ac:spMkLst>
            <pc:docMk/>
            <pc:sldMk cId="2609947971" sldId="401"/>
            <ac:spMk id="11" creationId="{3DF0D2C0-CD0C-470C-8851-D8B2CC417CB9}"/>
          </ac:spMkLst>
        </pc:spChg>
        <pc:picChg chg="add mod">
          <ac:chgData name="Alex Souza" userId="4abefd9ff5146cd9" providerId="Windows Live" clId="Web-{E99DE332-6FF2-4CC6-A47E-9E4893674ABD}" dt="2020-07-17T19:06:31.365" v="21" actId="14100"/>
          <ac:picMkLst>
            <pc:docMk/>
            <pc:sldMk cId="2609947971" sldId="401"/>
            <ac:picMk id="4" creationId="{49545209-8A6B-496E-A65C-A832F027E6C0}"/>
          </ac:picMkLst>
        </pc:picChg>
      </pc:sldChg>
      <pc:sldChg chg="addSp delSp modSp new ord">
        <pc:chgData name="Alex Souza" userId="4abefd9ff5146cd9" providerId="Windows Live" clId="Web-{E99DE332-6FF2-4CC6-A47E-9E4893674ABD}" dt="2020-07-18T19:42:38.018" v="1370"/>
        <pc:sldMkLst>
          <pc:docMk/>
          <pc:sldMk cId="121528185" sldId="402"/>
        </pc:sldMkLst>
        <pc:spChg chg="del">
          <ac:chgData name="Alex Souza" userId="4abefd9ff5146cd9" providerId="Windows Live" clId="Web-{E99DE332-6FF2-4CC6-A47E-9E4893674ABD}" dt="2020-07-17T19:16:52.886" v="25"/>
          <ac:spMkLst>
            <pc:docMk/>
            <pc:sldMk cId="121528185" sldId="402"/>
            <ac:spMk id="2" creationId="{739724A6-E4AE-4CCC-B1AB-2B59CA72EB1A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121528185" sldId="402"/>
            <ac:spMk id="2" creationId="{C1EE2D85-79CF-4502-BC8A-45B7465BDCC5}"/>
          </ac:spMkLst>
        </pc:spChg>
        <pc:spChg chg="del">
          <ac:chgData name="Alex Souza" userId="4abefd9ff5146cd9" providerId="Windows Live" clId="Web-{E99DE332-6FF2-4CC6-A47E-9E4893674ABD}" dt="2020-07-17T19:16:54.621" v="26"/>
          <ac:spMkLst>
            <pc:docMk/>
            <pc:sldMk cId="121528185" sldId="402"/>
            <ac:spMk id="3" creationId="{115CCE2A-6731-4ABE-942D-9CD3F9198FBB}"/>
          </ac:spMkLst>
        </pc:spChg>
        <pc:picChg chg="add mod">
          <ac:chgData name="Alex Souza" userId="4abefd9ff5146cd9" providerId="Windows Live" clId="Web-{E99DE332-6FF2-4CC6-A47E-9E4893674ABD}" dt="2020-07-17T19:17:58.793" v="30" actId="14100"/>
          <ac:picMkLst>
            <pc:docMk/>
            <pc:sldMk cId="121528185" sldId="402"/>
            <ac:picMk id="4" creationId="{5E795399-00C8-43DE-B063-D1FEA09D7314}"/>
          </ac:picMkLst>
        </pc:picChg>
      </pc:sldChg>
      <pc:sldChg chg="addSp delSp modSp new ord">
        <pc:chgData name="Alex Souza" userId="4abefd9ff5146cd9" providerId="Windows Live" clId="Web-{E99DE332-6FF2-4CC6-A47E-9E4893674ABD}" dt="2020-07-18T19:42:38.018" v="1370"/>
        <pc:sldMkLst>
          <pc:docMk/>
          <pc:sldMk cId="2008603347" sldId="403"/>
        </pc:sldMkLst>
        <pc:spChg chg="del">
          <ac:chgData name="Alex Souza" userId="4abefd9ff5146cd9" providerId="Windows Live" clId="Web-{E99DE332-6FF2-4CC6-A47E-9E4893674ABD}" dt="2020-07-17T19:19:50.951" v="32"/>
          <ac:spMkLst>
            <pc:docMk/>
            <pc:sldMk cId="2008603347" sldId="403"/>
            <ac:spMk id="2" creationId="{26DD97C8-B1E7-4AE4-8AA2-D6713A22F1B9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2008603347" sldId="403"/>
            <ac:spMk id="2" creationId="{FB349ACC-BD60-4CDE-BC00-06098873172A}"/>
          </ac:spMkLst>
        </pc:spChg>
        <pc:spChg chg="del">
          <ac:chgData name="Alex Souza" userId="4abefd9ff5146cd9" providerId="Windows Live" clId="Web-{E99DE332-6FF2-4CC6-A47E-9E4893674ABD}" dt="2020-07-17T19:19:54.044" v="33"/>
          <ac:spMkLst>
            <pc:docMk/>
            <pc:sldMk cId="2008603347" sldId="403"/>
            <ac:spMk id="3" creationId="{2082C002-C1DC-43A5-8DC2-A899BC2CA9EF}"/>
          </ac:spMkLst>
        </pc:spChg>
        <pc:picChg chg="add mod">
          <ac:chgData name="Alex Souza" userId="4abefd9ff5146cd9" providerId="Windows Live" clId="Web-{E99DE332-6FF2-4CC6-A47E-9E4893674ABD}" dt="2020-07-17T19:20:34.639" v="39" actId="1076"/>
          <ac:picMkLst>
            <pc:docMk/>
            <pc:sldMk cId="2008603347" sldId="403"/>
            <ac:picMk id="4" creationId="{81A6CB5F-613F-4266-B141-A696DD753B44}"/>
          </ac:picMkLst>
        </pc:picChg>
      </pc:sldChg>
      <pc:sldChg chg="addSp delSp modSp new ord">
        <pc:chgData name="Alex Souza" userId="4abefd9ff5146cd9" providerId="Windows Live" clId="Web-{E99DE332-6FF2-4CC6-A47E-9E4893674ABD}" dt="2020-07-18T19:42:38.018" v="1370"/>
        <pc:sldMkLst>
          <pc:docMk/>
          <pc:sldMk cId="4208604196" sldId="404"/>
        </pc:sldMkLst>
        <pc:spChg chg="del">
          <ac:chgData name="Alex Souza" userId="4abefd9ff5146cd9" providerId="Windows Live" clId="Web-{E99DE332-6FF2-4CC6-A47E-9E4893674ABD}" dt="2020-07-17T19:22:09.296" v="41"/>
          <ac:spMkLst>
            <pc:docMk/>
            <pc:sldMk cId="4208604196" sldId="404"/>
            <ac:spMk id="2" creationId="{240949FC-4914-41E9-B82C-ED9665A98F5E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4208604196" sldId="404"/>
            <ac:spMk id="2" creationId="{9D0D7E61-3C74-4EBB-9F17-9DDE27D190F8}"/>
          </ac:spMkLst>
        </pc:spChg>
        <pc:spChg chg="del">
          <ac:chgData name="Alex Souza" userId="4abefd9ff5146cd9" providerId="Windows Live" clId="Web-{E99DE332-6FF2-4CC6-A47E-9E4893674ABD}" dt="2020-07-17T19:22:12.124" v="42"/>
          <ac:spMkLst>
            <pc:docMk/>
            <pc:sldMk cId="4208604196" sldId="404"/>
            <ac:spMk id="3" creationId="{FDD67AB5-9F34-4B00-9EC7-E1FF696B5BB2}"/>
          </ac:spMkLst>
        </pc:spChg>
        <pc:picChg chg="add mod">
          <ac:chgData name="Alex Souza" userId="4abefd9ff5146cd9" providerId="Windows Live" clId="Web-{E99DE332-6FF2-4CC6-A47E-9E4893674ABD}" dt="2020-07-17T19:22:48.656" v="49" actId="14100"/>
          <ac:picMkLst>
            <pc:docMk/>
            <pc:sldMk cId="4208604196" sldId="404"/>
            <ac:picMk id="4" creationId="{4CEAEB8B-6E15-421C-BA59-726A41ACE7AA}"/>
          </ac:picMkLst>
        </pc:picChg>
      </pc:sldChg>
      <pc:sldChg chg="addSp delSp modSp new mod ord setBg">
        <pc:chgData name="Alex Souza" userId="4abefd9ff5146cd9" providerId="Windows Live" clId="Web-{E99DE332-6FF2-4CC6-A47E-9E4893674ABD}" dt="2020-07-18T19:42:38.018" v="1370"/>
        <pc:sldMkLst>
          <pc:docMk/>
          <pc:sldMk cId="350440266" sldId="405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50440266" sldId="405"/>
            <ac:spMk id="2" creationId="{613DF083-4A11-47BD-951B-73E62A46915D}"/>
          </ac:spMkLst>
        </pc:spChg>
        <pc:spChg chg="del">
          <ac:chgData name="Alex Souza" userId="4abefd9ff5146cd9" providerId="Windows Live" clId="Web-{E99DE332-6FF2-4CC6-A47E-9E4893674ABD}" dt="2020-07-17T19:29:00.210" v="51"/>
          <ac:spMkLst>
            <pc:docMk/>
            <pc:sldMk cId="350440266" sldId="405"/>
            <ac:spMk id="2" creationId="{CF6E2690-1B2E-4F70-8BA6-E178FF62A4FA}"/>
          </ac:spMkLst>
        </pc:spChg>
        <pc:spChg chg="del">
          <ac:chgData name="Alex Souza" userId="4abefd9ff5146cd9" providerId="Windows Live" clId="Web-{E99DE332-6FF2-4CC6-A47E-9E4893674ABD}" dt="2020-07-17T19:29:05.679" v="52"/>
          <ac:spMkLst>
            <pc:docMk/>
            <pc:sldMk cId="350440266" sldId="405"/>
            <ac:spMk id="3" creationId="{BAB1C335-A31D-42E5-91B1-2F963565A74D}"/>
          </ac:spMkLst>
        </pc:spChg>
        <pc:spChg chg="add del">
          <ac:chgData name="Alex Souza" userId="4abefd9ff5146cd9" providerId="Windows Live" clId="Web-{E99DE332-6FF2-4CC6-A47E-9E4893674ABD}" dt="2020-07-17T19:29:52.852" v="58"/>
          <ac:spMkLst>
            <pc:docMk/>
            <pc:sldMk cId="350440266" sldId="405"/>
            <ac:spMk id="9" creationId="{C83A5C14-ED91-4CD1-809E-D29FF97C9AF5}"/>
          </ac:spMkLst>
        </pc:spChg>
        <pc:spChg chg="add del">
          <ac:chgData name="Alex Souza" userId="4abefd9ff5146cd9" providerId="Windows Live" clId="Web-{E99DE332-6FF2-4CC6-A47E-9E4893674ABD}" dt="2020-07-17T19:29:52.852" v="58"/>
          <ac:spMkLst>
            <pc:docMk/>
            <pc:sldMk cId="350440266" sldId="405"/>
            <ac:spMk id="11" creationId="{56065185-5C34-4F86-AA96-AA4D065B0EF4}"/>
          </ac:spMkLst>
        </pc:spChg>
        <pc:picChg chg="add del mod">
          <ac:chgData name="Alex Souza" userId="4abefd9ff5146cd9" providerId="Windows Live" clId="Web-{E99DE332-6FF2-4CC6-A47E-9E4893674ABD}" dt="2020-07-17T19:30:19.883" v="65" actId="14100"/>
          <ac:picMkLst>
            <pc:docMk/>
            <pc:sldMk cId="350440266" sldId="405"/>
            <ac:picMk id="4" creationId="{AEA18496-8005-4F27-8B13-3DCC927BB80C}"/>
          </ac:picMkLst>
        </pc:picChg>
      </pc:sldChg>
      <pc:sldChg chg="addSp delSp modSp new">
        <pc:chgData name="Alex Souza" userId="4abefd9ff5146cd9" providerId="Windows Live" clId="Web-{E99DE332-6FF2-4CC6-A47E-9E4893674ABD}" dt="2020-07-18T19:42:38.018" v="1370"/>
        <pc:sldMkLst>
          <pc:docMk/>
          <pc:sldMk cId="3916728082" sldId="406"/>
        </pc:sldMkLst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916728082" sldId="406"/>
            <ac:spMk id="2" creationId="{2D4630C1-E71A-4480-9BEF-4A2FB5E12503}"/>
          </ac:spMkLst>
        </pc:spChg>
        <pc:spChg chg="del">
          <ac:chgData name="Alex Souza" userId="4abefd9ff5146cd9" providerId="Windows Live" clId="Web-{E99DE332-6FF2-4CC6-A47E-9E4893674ABD}" dt="2020-07-17T19:31:16.587" v="67"/>
          <ac:spMkLst>
            <pc:docMk/>
            <pc:sldMk cId="3916728082" sldId="406"/>
            <ac:spMk id="2" creationId="{C248EC91-E012-4BD6-A50E-9E45883FEFFE}"/>
          </ac:spMkLst>
        </pc:spChg>
        <pc:spChg chg="del">
          <ac:chgData name="Alex Souza" userId="4abefd9ff5146cd9" providerId="Windows Live" clId="Web-{E99DE332-6FF2-4CC6-A47E-9E4893674ABD}" dt="2020-07-17T19:31:18.166" v="68"/>
          <ac:spMkLst>
            <pc:docMk/>
            <pc:sldMk cId="3916728082" sldId="406"/>
            <ac:spMk id="3" creationId="{E400D5C5-7F4E-4DBE-8C17-6E4D7FA0B1AE}"/>
          </ac:spMkLst>
        </pc:spChg>
        <pc:picChg chg="add mod">
          <ac:chgData name="Alex Souza" userId="4abefd9ff5146cd9" providerId="Windows Live" clId="Web-{E99DE332-6FF2-4CC6-A47E-9E4893674ABD}" dt="2020-07-17T19:31:50.290" v="75" actId="14100"/>
          <ac:picMkLst>
            <pc:docMk/>
            <pc:sldMk cId="3916728082" sldId="406"/>
            <ac:picMk id="4" creationId="{BC8A6A53-D258-44F0-95FD-DB3AF34CF094}"/>
          </ac:picMkLst>
        </pc:picChg>
      </pc:sldChg>
      <pc:sldChg chg="addSp delSp modSp new mod setBg modNotes">
        <pc:chgData name="Alex Souza" userId="4abefd9ff5146cd9" providerId="Windows Live" clId="Web-{E99DE332-6FF2-4CC6-A47E-9E4893674ABD}" dt="2020-07-18T19:42:38.018" v="1370"/>
        <pc:sldMkLst>
          <pc:docMk/>
          <pc:sldMk cId="3488248435" sldId="407"/>
        </pc:sldMkLst>
        <pc:spChg chg="mod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2" creationId="{E06BBA84-71E3-47F5-AB00-D27DFBA6A5E4}"/>
          </ac:spMkLst>
        </pc:spChg>
        <pc:spChg chg="mod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3" creationId="{EF2623F8-613C-43AC-8F30-D1624AD43282}"/>
          </ac:spMkLst>
        </pc:spChg>
        <pc:spChg chg="add del mod">
          <ac:chgData name="Alex Souza" userId="4abefd9ff5146cd9" providerId="Windows Live" clId="Web-{E99DE332-6FF2-4CC6-A47E-9E4893674ABD}" dt="2020-07-18T19:42:38.018" v="1370"/>
          <ac:spMkLst>
            <pc:docMk/>
            <pc:sldMk cId="3488248435" sldId="407"/>
            <ac:spMk id="5" creationId="{27E8ACCC-01D6-4D7E-A7E2-2D7124C82C2F}"/>
          </ac:spMkLst>
        </pc:spChg>
        <pc:spChg chg="add del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9" creationId="{8FC9BE17-9A7B-462D-AE50-3D8777387304}"/>
          </ac:spMkLst>
        </pc:spChg>
        <pc:spChg chg="add del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11" creationId="{3EBE8569-6AEC-4B8C-8D53-2DE337CDBA65}"/>
          </ac:spMkLst>
        </pc:spChg>
        <pc:spChg chg="add del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13" creationId="{55D4142C-5077-457F-A6AD-3FECFDB39685}"/>
          </ac:spMkLst>
        </pc:spChg>
        <pc:spChg chg="add del">
          <ac:chgData name="Alex Souza" userId="4abefd9ff5146cd9" providerId="Windows Live" clId="Web-{E99DE332-6FF2-4CC6-A47E-9E4893674ABD}" dt="2020-07-18T18:18:45.280" v="1044"/>
          <ac:spMkLst>
            <pc:docMk/>
            <pc:sldMk cId="3488248435" sldId="407"/>
            <ac:spMk id="15" creationId="{7A5F0580-5EE9-419F-96EE-B6529EF6E7D0}"/>
          </ac:spMkLst>
        </pc:spChg>
        <pc:picChg chg="add mod ord">
          <ac:chgData name="Alex Souza" userId="4abefd9ff5146cd9" providerId="Windows Live" clId="Web-{E99DE332-6FF2-4CC6-A47E-9E4893674ABD}" dt="2020-07-18T18:27:37.277" v="1115" actId="1076"/>
          <ac:picMkLst>
            <pc:docMk/>
            <pc:sldMk cId="3488248435" sldId="407"/>
            <ac:picMk id="4" creationId="{CA592008-0C44-4E32-A1E2-C9AA8BDCD6EF}"/>
          </ac:picMkLst>
        </pc:picChg>
      </pc:sldChg>
      <pc:sldMasterChg chg="mod modSldLayout">
        <pc:chgData name="Alex Souza" userId="4abefd9ff5146cd9" providerId="Windows Live" clId="Web-{E99DE332-6FF2-4CC6-A47E-9E4893674ABD}" dt="2020-07-18T19:42:44.222" v="1371"/>
        <pc:sldMasterMkLst>
          <pc:docMk/>
          <pc:sldMasterMk cId="3014954991" sldId="2147483698"/>
        </pc:sldMasterMkLst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3786127696" sldId="2147483687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3413205975" sldId="2147483688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2240588044" sldId="2147483689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1487832745" sldId="2147483690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3493858382" sldId="2147483691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548742933" sldId="2147483692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526560882" sldId="2147483693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1008526845" sldId="2147483694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1329154286" sldId="2147483695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2224495248" sldId="2147483696"/>
          </pc:sldLayoutMkLst>
        </pc:sldLayoutChg>
        <pc:sldLayoutChg chg="mod">
          <pc:chgData name="Alex Souza" userId="4abefd9ff5146cd9" providerId="Windows Live" clId="Web-{E99DE332-6FF2-4CC6-A47E-9E4893674ABD}" dt="2020-07-18T19:42:44.222" v="1371"/>
          <pc:sldLayoutMkLst>
            <pc:docMk/>
            <pc:sldMasterMk cId="3014954991" sldId="2147483698"/>
            <pc:sldLayoutMk cId="3323243136" sldId="2147483697"/>
          </pc:sldLayoutMkLst>
        </pc:sldLayoutChg>
      </pc:sldMasterChg>
    </pc:docChg>
  </pc:docChgLst>
  <pc:docChgLst>
    <pc:chgData name="Alex Souza" userId="4abefd9ff5146cd9" providerId="Windows Live" clId="Web-{B08372D6-E29A-4241-BE4B-F533AB545737}"/>
    <pc:docChg chg="addSld modSld">
      <pc:chgData name="Alex Souza" userId="4abefd9ff5146cd9" providerId="Windows Live" clId="Web-{B08372D6-E29A-4241-BE4B-F533AB545737}" dt="2021-03-10T00:47:59.354" v="255" actId="20577"/>
      <pc:docMkLst>
        <pc:docMk/>
      </pc:docMkLst>
      <pc:sldChg chg="modSp">
        <pc:chgData name="Alex Souza" userId="4abefd9ff5146cd9" providerId="Windows Live" clId="Web-{B08372D6-E29A-4241-BE4B-F533AB545737}" dt="2021-03-10T00:35:12.339" v="104" actId="20577"/>
        <pc:sldMkLst>
          <pc:docMk/>
          <pc:sldMk cId="2516140884" sldId="442"/>
        </pc:sldMkLst>
        <pc:spChg chg="mod">
          <ac:chgData name="Alex Souza" userId="4abefd9ff5146cd9" providerId="Windows Live" clId="Web-{B08372D6-E29A-4241-BE4B-F533AB545737}" dt="2021-03-10T00:35:12.339" v="104" actId="20577"/>
          <ac:spMkLst>
            <pc:docMk/>
            <pc:sldMk cId="2516140884" sldId="442"/>
            <ac:spMk id="3" creationId="{DF93BBDD-86D2-4C51-8801-4D388FF10917}"/>
          </ac:spMkLst>
        </pc:spChg>
      </pc:sldChg>
      <pc:sldChg chg="modSp">
        <pc:chgData name="Alex Souza" userId="4abefd9ff5146cd9" providerId="Windows Live" clId="Web-{B08372D6-E29A-4241-BE4B-F533AB545737}" dt="2021-03-09T23:31:34.561" v="4" actId="20577"/>
        <pc:sldMkLst>
          <pc:docMk/>
          <pc:sldMk cId="2761928095" sldId="498"/>
        </pc:sldMkLst>
        <pc:spChg chg="mod">
          <ac:chgData name="Alex Souza" userId="4abefd9ff5146cd9" providerId="Windows Live" clId="Web-{B08372D6-E29A-4241-BE4B-F533AB545737}" dt="2021-03-09T23:31:34.561" v="4" actId="20577"/>
          <ac:spMkLst>
            <pc:docMk/>
            <pc:sldMk cId="2761928095" sldId="498"/>
            <ac:spMk id="5" creationId="{E075EBD7-DEFD-4E32-A927-F0099271C195}"/>
          </ac:spMkLst>
        </pc:spChg>
      </pc:sldChg>
      <pc:sldChg chg="addSp delSp modSp add replId">
        <pc:chgData name="Alex Souza" userId="4abefd9ff5146cd9" providerId="Windows Live" clId="Web-{B08372D6-E29A-4241-BE4B-F533AB545737}" dt="2021-03-10T00:30:42.537" v="31"/>
        <pc:sldMkLst>
          <pc:docMk/>
          <pc:sldMk cId="349553956" sldId="568"/>
        </pc:sldMkLst>
        <pc:spChg chg="del">
          <ac:chgData name="Alex Souza" userId="4abefd9ff5146cd9" providerId="Windows Live" clId="Web-{B08372D6-E29A-4241-BE4B-F533AB545737}" dt="2021-03-10T00:29:45.583" v="24"/>
          <ac:spMkLst>
            <pc:docMk/>
            <pc:sldMk cId="349553956" sldId="568"/>
            <ac:spMk id="3" creationId="{DF93BBDD-86D2-4C51-8801-4D388FF10917}"/>
          </ac:spMkLst>
        </pc:spChg>
        <pc:spChg chg="add del mod">
          <ac:chgData name="Alex Souza" userId="4abefd9ff5146cd9" providerId="Windows Live" clId="Web-{B08372D6-E29A-4241-BE4B-F533AB545737}" dt="2021-03-10T00:29:48.302" v="25"/>
          <ac:spMkLst>
            <pc:docMk/>
            <pc:sldMk cId="349553956" sldId="568"/>
            <ac:spMk id="5" creationId="{9A8AB79D-F1BB-4A59-AEC2-765CE82203AA}"/>
          </ac:spMkLst>
        </pc:spChg>
        <pc:picChg chg="add mod">
          <ac:chgData name="Alex Souza" userId="4abefd9ff5146cd9" providerId="Windows Live" clId="Web-{B08372D6-E29A-4241-BE4B-F533AB545737}" dt="2021-03-10T00:30:15.505" v="30" actId="1076"/>
          <ac:picMkLst>
            <pc:docMk/>
            <pc:sldMk cId="349553956" sldId="568"/>
            <ac:picMk id="6" creationId="{7841C251-0AED-4861-AA56-3E6C766EF5F6}"/>
          </ac:picMkLst>
        </pc:picChg>
        <pc:picChg chg="add">
          <ac:chgData name="Alex Souza" userId="4abefd9ff5146cd9" providerId="Windows Live" clId="Web-{B08372D6-E29A-4241-BE4B-F533AB545737}" dt="2021-03-10T00:30:42.537" v="31"/>
          <ac:picMkLst>
            <pc:docMk/>
            <pc:sldMk cId="349553956" sldId="568"/>
            <ac:picMk id="8" creationId="{0AD0733C-37C3-4DCD-8300-47DF4D9A1E01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1:38.820" v="40" actId="1076"/>
        <pc:sldMkLst>
          <pc:docMk/>
          <pc:sldMk cId="3498758997" sldId="569"/>
        </pc:sldMkLst>
        <pc:picChg chg="add mod">
          <ac:chgData name="Alex Souza" userId="4abefd9ff5146cd9" providerId="Windows Live" clId="Web-{B08372D6-E29A-4241-BE4B-F533AB545737}" dt="2021-03-10T00:31:38.820" v="40" actId="1076"/>
          <ac:picMkLst>
            <pc:docMk/>
            <pc:sldMk cId="3498758997" sldId="569"/>
            <ac:picMk id="3" creationId="{C5EECBC7-8319-47D8-ADE3-580234C4CB93}"/>
          </ac:picMkLst>
        </pc:picChg>
        <pc:picChg chg="del">
          <ac:chgData name="Alex Souza" userId="4abefd9ff5146cd9" providerId="Windows Live" clId="Web-{B08372D6-E29A-4241-BE4B-F533AB545737}" dt="2021-03-10T00:30:50.131" v="33"/>
          <ac:picMkLst>
            <pc:docMk/>
            <pc:sldMk cId="3498758997" sldId="569"/>
            <ac:picMk id="6" creationId="{7841C251-0AED-4861-AA56-3E6C766EF5F6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3:00.430" v="47" actId="1076"/>
        <pc:sldMkLst>
          <pc:docMk/>
          <pc:sldMk cId="1238400646" sldId="570"/>
        </pc:sldMkLst>
        <pc:picChg chg="del">
          <ac:chgData name="Alex Souza" userId="4abefd9ff5146cd9" providerId="Windows Live" clId="Web-{B08372D6-E29A-4241-BE4B-F533AB545737}" dt="2021-03-10T00:31:59.382" v="42"/>
          <ac:picMkLst>
            <pc:docMk/>
            <pc:sldMk cId="1238400646" sldId="570"/>
            <ac:picMk id="3" creationId="{C5EECBC7-8319-47D8-ADE3-580234C4CB93}"/>
          </ac:picMkLst>
        </pc:picChg>
        <pc:picChg chg="add mod">
          <ac:chgData name="Alex Souza" userId="4abefd9ff5146cd9" providerId="Windows Live" clId="Web-{B08372D6-E29A-4241-BE4B-F533AB545737}" dt="2021-03-10T00:33:00.430" v="47" actId="1076"/>
          <ac:picMkLst>
            <pc:docMk/>
            <pc:sldMk cId="1238400646" sldId="570"/>
            <ac:picMk id="4" creationId="{F8DE2DBE-C302-4CA2-AF60-032A0D4FFE7A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6:04.028" v="114" actId="1076"/>
        <pc:sldMkLst>
          <pc:docMk/>
          <pc:sldMk cId="4183878415" sldId="571"/>
        </pc:sldMkLst>
        <pc:spChg chg="mod">
          <ac:chgData name="Alex Souza" userId="4abefd9ff5146cd9" providerId="Windows Live" clId="Web-{B08372D6-E29A-4241-BE4B-F533AB545737}" dt="2021-03-10T00:35:37.605" v="109" actId="20577"/>
          <ac:spMkLst>
            <pc:docMk/>
            <pc:sldMk cId="4183878415" sldId="571"/>
            <ac:spMk id="2" creationId="{5F790D95-E634-428E-9873-B1EB3510BC44}"/>
          </ac:spMkLst>
        </pc:spChg>
        <pc:picChg chg="add mod">
          <ac:chgData name="Alex Souza" userId="4abefd9ff5146cd9" providerId="Windows Live" clId="Web-{B08372D6-E29A-4241-BE4B-F533AB545737}" dt="2021-03-10T00:36:04.028" v="114" actId="1076"/>
          <ac:picMkLst>
            <pc:docMk/>
            <pc:sldMk cId="4183878415" sldId="571"/>
            <ac:picMk id="3" creationId="{10221C91-A58C-4371-B480-D1CD45309FD7}"/>
          </ac:picMkLst>
        </pc:picChg>
        <pc:picChg chg="del">
          <ac:chgData name="Alex Souza" userId="4abefd9ff5146cd9" providerId="Windows Live" clId="Web-{B08372D6-E29A-4241-BE4B-F533AB545737}" dt="2021-03-10T00:35:39.480" v="110"/>
          <ac:picMkLst>
            <pc:docMk/>
            <pc:sldMk cId="4183878415" sldId="571"/>
            <ac:picMk id="4" creationId="{F8DE2DBE-C302-4CA2-AF60-032A0D4FFE7A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8:21.296" v="122" actId="1076"/>
        <pc:sldMkLst>
          <pc:docMk/>
          <pc:sldMk cId="3488246769" sldId="572"/>
        </pc:sldMkLst>
        <pc:spChg chg="del">
          <ac:chgData name="Alex Souza" userId="4abefd9ff5146cd9" providerId="Windows Live" clId="Web-{B08372D6-E29A-4241-BE4B-F533AB545737}" dt="2021-03-10T00:37:51.139" v="116"/>
          <ac:spMkLst>
            <pc:docMk/>
            <pc:sldMk cId="3488246769" sldId="572"/>
            <ac:spMk id="3" creationId="{DF93BBDD-86D2-4C51-8801-4D388FF10917}"/>
          </ac:spMkLst>
        </pc:spChg>
        <pc:spChg chg="add del mod">
          <ac:chgData name="Alex Souza" userId="4abefd9ff5146cd9" providerId="Windows Live" clId="Web-{B08372D6-E29A-4241-BE4B-F533AB545737}" dt="2021-03-10T00:37:53.545" v="117"/>
          <ac:spMkLst>
            <pc:docMk/>
            <pc:sldMk cId="3488246769" sldId="572"/>
            <ac:spMk id="5" creationId="{534F963F-AC34-4D8F-B029-D31BF090B86C}"/>
          </ac:spMkLst>
        </pc:spChg>
        <pc:picChg chg="add mod">
          <ac:chgData name="Alex Souza" userId="4abefd9ff5146cd9" providerId="Windows Live" clId="Web-{B08372D6-E29A-4241-BE4B-F533AB545737}" dt="2021-03-10T00:38:21.296" v="122" actId="1076"/>
          <ac:picMkLst>
            <pc:docMk/>
            <pc:sldMk cId="3488246769" sldId="572"/>
            <ac:picMk id="6" creationId="{ECDDFBB4-D1FF-4F5F-888A-7D80FA9B8E3B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8:52.140" v="129" actId="1076"/>
        <pc:sldMkLst>
          <pc:docMk/>
          <pc:sldMk cId="3979500129" sldId="573"/>
        </pc:sldMkLst>
        <pc:picChg chg="add mod">
          <ac:chgData name="Alex Souza" userId="4abefd9ff5146cd9" providerId="Windows Live" clId="Web-{B08372D6-E29A-4241-BE4B-F533AB545737}" dt="2021-03-10T00:38:52.140" v="129" actId="1076"/>
          <ac:picMkLst>
            <pc:docMk/>
            <pc:sldMk cId="3979500129" sldId="573"/>
            <ac:picMk id="3" creationId="{3CDC9D8B-B05B-46D5-B9D7-3A1E5FFA9E46}"/>
          </ac:picMkLst>
        </pc:picChg>
        <pc:picChg chg="del">
          <ac:chgData name="Alex Souza" userId="4abefd9ff5146cd9" providerId="Windows Live" clId="Web-{B08372D6-E29A-4241-BE4B-F533AB545737}" dt="2021-03-10T00:38:30.687" v="124"/>
          <ac:picMkLst>
            <pc:docMk/>
            <pc:sldMk cId="3979500129" sldId="573"/>
            <ac:picMk id="6" creationId="{ECDDFBB4-D1FF-4F5F-888A-7D80FA9B8E3B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39:24.422" v="137" actId="1076"/>
        <pc:sldMkLst>
          <pc:docMk/>
          <pc:sldMk cId="442850220" sldId="574"/>
        </pc:sldMkLst>
        <pc:picChg chg="del">
          <ac:chgData name="Alex Souza" userId="4abefd9ff5146cd9" providerId="Windows Live" clId="Web-{B08372D6-E29A-4241-BE4B-F533AB545737}" dt="2021-03-10T00:38:58.109" v="131"/>
          <ac:picMkLst>
            <pc:docMk/>
            <pc:sldMk cId="442850220" sldId="574"/>
            <ac:picMk id="3" creationId="{3CDC9D8B-B05B-46D5-B9D7-3A1E5FFA9E46}"/>
          </ac:picMkLst>
        </pc:picChg>
        <pc:picChg chg="add mod">
          <ac:chgData name="Alex Souza" userId="4abefd9ff5146cd9" providerId="Windows Live" clId="Web-{B08372D6-E29A-4241-BE4B-F533AB545737}" dt="2021-03-10T00:39:24.422" v="137" actId="1076"/>
          <ac:picMkLst>
            <pc:docMk/>
            <pc:sldMk cId="442850220" sldId="574"/>
            <ac:picMk id="4" creationId="{4AABFD7A-1541-40A9-9D56-4A3A31D19D7C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45:42.898" v="207" actId="20577"/>
        <pc:sldMkLst>
          <pc:docMk/>
          <pc:sldMk cId="529413749" sldId="575"/>
        </pc:sldMkLst>
        <pc:spChg chg="mod">
          <ac:chgData name="Alex Souza" userId="4abefd9ff5146cd9" providerId="Windows Live" clId="Web-{B08372D6-E29A-4241-BE4B-F533AB545737}" dt="2021-03-10T00:45:39.023" v="205" actId="20577"/>
          <ac:spMkLst>
            <pc:docMk/>
            <pc:sldMk cId="529413749" sldId="575"/>
            <ac:spMk id="2" creationId="{5F790D95-E634-428E-9873-B1EB3510BC44}"/>
          </ac:spMkLst>
        </pc:spChg>
        <pc:spChg chg="add del mod">
          <ac:chgData name="Alex Souza" userId="4abefd9ff5146cd9" providerId="Windows Live" clId="Web-{B08372D6-E29A-4241-BE4B-F533AB545737}" dt="2021-03-10T00:45:42.898" v="207" actId="20577"/>
          <ac:spMkLst>
            <pc:docMk/>
            <pc:sldMk cId="529413749" sldId="575"/>
            <ac:spMk id="3" creationId="{DF93BBDD-86D2-4C51-8801-4D388FF10917}"/>
          </ac:spMkLst>
        </pc:spChg>
        <pc:spChg chg="add del mod">
          <ac:chgData name="Alex Souza" userId="4abefd9ff5146cd9" providerId="Windows Live" clId="Web-{B08372D6-E29A-4241-BE4B-F533AB545737}" dt="2021-03-10T00:44:15.381" v="171"/>
          <ac:spMkLst>
            <pc:docMk/>
            <pc:sldMk cId="529413749" sldId="575"/>
            <ac:spMk id="5" creationId="{D98DD7B1-B33E-4126-AB2D-B163B85CAF04}"/>
          </ac:spMkLst>
        </pc:spChg>
      </pc:sldChg>
      <pc:sldChg chg="addSp delSp modSp add replId">
        <pc:chgData name="Alex Souza" userId="4abefd9ff5146cd9" providerId="Windows Live" clId="Web-{B08372D6-E29A-4241-BE4B-F533AB545737}" dt="2021-03-10T00:47:59.354" v="255" actId="20577"/>
        <pc:sldMkLst>
          <pc:docMk/>
          <pc:sldMk cId="14135253" sldId="576"/>
        </pc:sldMkLst>
        <pc:spChg chg="mod">
          <ac:chgData name="Alex Souza" userId="4abefd9ff5146cd9" providerId="Windows Live" clId="Web-{B08372D6-E29A-4241-BE4B-F533AB545737}" dt="2021-03-10T00:45:53.430" v="210" actId="20577"/>
          <ac:spMkLst>
            <pc:docMk/>
            <pc:sldMk cId="14135253" sldId="576"/>
            <ac:spMk id="2" creationId="{5F790D95-E634-428E-9873-B1EB3510BC44}"/>
          </ac:spMkLst>
        </pc:spChg>
        <pc:spChg chg="del">
          <ac:chgData name="Alex Souza" userId="4abefd9ff5146cd9" providerId="Windows Live" clId="Web-{B08372D6-E29A-4241-BE4B-F533AB545737}" dt="2021-03-10T00:45:50.242" v="209"/>
          <ac:spMkLst>
            <pc:docMk/>
            <pc:sldMk cId="14135253" sldId="576"/>
            <ac:spMk id="3" creationId="{DF93BBDD-86D2-4C51-8801-4D388FF10917}"/>
          </ac:spMkLst>
        </pc:spChg>
        <pc:spChg chg="add del mod">
          <ac:chgData name="Alex Souza" userId="4abefd9ff5146cd9" providerId="Windows Live" clId="Web-{B08372D6-E29A-4241-BE4B-F533AB545737}" dt="2021-03-10T00:45:56.086" v="211"/>
          <ac:spMkLst>
            <pc:docMk/>
            <pc:sldMk cId="14135253" sldId="576"/>
            <ac:spMk id="5" creationId="{BAA8E673-C500-4978-9AB9-3AB52BF2C0B7}"/>
          </ac:spMkLst>
        </pc:spChg>
        <pc:spChg chg="add mod">
          <ac:chgData name="Alex Souza" userId="4abefd9ff5146cd9" providerId="Windows Live" clId="Web-{B08372D6-E29A-4241-BE4B-F533AB545737}" dt="2021-03-10T00:47:59.354" v="255" actId="20577"/>
          <ac:spMkLst>
            <pc:docMk/>
            <pc:sldMk cId="14135253" sldId="576"/>
            <ac:spMk id="7" creationId="{21C75A25-41A6-42A7-99C9-CEB5BB5287C0}"/>
          </ac:spMkLst>
        </pc:spChg>
        <pc:picChg chg="add mod">
          <ac:chgData name="Alex Souza" userId="4abefd9ff5146cd9" providerId="Windows Live" clId="Web-{B08372D6-E29A-4241-BE4B-F533AB545737}" dt="2021-03-10T00:46:20.696" v="217" actId="1076"/>
          <ac:picMkLst>
            <pc:docMk/>
            <pc:sldMk cId="14135253" sldId="576"/>
            <ac:picMk id="6" creationId="{DCE8C817-9E68-4349-8F45-90ACFB294F26}"/>
          </ac:picMkLst>
        </pc:picChg>
      </pc:sldChg>
      <pc:sldChg chg="addSp delSp modSp add replId">
        <pc:chgData name="Alex Souza" userId="4abefd9ff5146cd9" providerId="Windows Live" clId="Web-{B08372D6-E29A-4241-BE4B-F533AB545737}" dt="2021-03-10T00:46:55.556" v="226" actId="1076"/>
        <pc:sldMkLst>
          <pc:docMk/>
          <pc:sldMk cId="1765598795" sldId="577"/>
        </pc:sldMkLst>
        <pc:spChg chg="mod">
          <ac:chgData name="Alex Souza" userId="4abefd9ff5146cd9" providerId="Windows Live" clId="Web-{B08372D6-E29A-4241-BE4B-F533AB545737}" dt="2021-03-10T00:46:36.352" v="221" actId="20577"/>
          <ac:spMkLst>
            <pc:docMk/>
            <pc:sldMk cId="1765598795" sldId="577"/>
            <ac:spMk id="2" creationId="{5F790D95-E634-428E-9873-B1EB3510BC44}"/>
          </ac:spMkLst>
        </pc:spChg>
        <pc:picChg chg="add mod">
          <ac:chgData name="Alex Souza" userId="4abefd9ff5146cd9" providerId="Windows Live" clId="Web-{B08372D6-E29A-4241-BE4B-F533AB545737}" dt="2021-03-10T00:46:55.556" v="226" actId="1076"/>
          <ac:picMkLst>
            <pc:docMk/>
            <pc:sldMk cId="1765598795" sldId="577"/>
            <ac:picMk id="3" creationId="{C87C4642-B9B6-4DB6-BB15-A864C16FDC99}"/>
          </ac:picMkLst>
        </pc:picChg>
        <pc:picChg chg="del">
          <ac:chgData name="Alex Souza" userId="4abefd9ff5146cd9" providerId="Windows Live" clId="Web-{B08372D6-E29A-4241-BE4B-F533AB545737}" dt="2021-03-10T00:46:30.836" v="219"/>
          <ac:picMkLst>
            <pc:docMk/>
            <pc:sldMk cId="1765598795" sldId="577"/>
            <ac:picMk id="6" creationId="{DCE8C817-9E68-4349-8F45-90ACFB294F26}"/>
          </ac:picMkLst>
        </pc:picChg>
      </pc:sldChg>
    </pc:docChg>
  </pc:docChgLst>
  <pc:docChgLst>
    <pc:chgData name="Alex Souza" userId="4abefd9ff5146cd9" providerId="Windows Live" clId="Web-{4B18128A-B8C9-4602-8CE6-6159868C86FE}"/>
    <pc:docChg chg="modSld">
      <pc:chgData name="Alex Souza" userId="4abefd9ff5146cd9" providerId="Windows Live" clId="Web-{4B18128A-B8C9-4602-8CE6-6159868C86FE}" dt="2021-03-10T00:51:17.522" v="7"/>
      <pc:docMkLst>
        <pc:docMk/>
      </pc:docMkLst>
      <pc:sldChg chg="addSp delSp">
        <pc:chgData name="Alex Souza" userId="4abefd9ff5146cd9" providerId="Windows Live" clId="Web-{4B18128A-B8C9-4602-8CE6-6159868C86FE}" dt="2021-03-10T00:51:17.522" v="7"/>
        <pc:sldMkLst>
          <pc:docMk/>
          <pc:sldMk cId="3488246769" sldId="572"/>
        </pc:sldMkLst>
        <pc:picChg chg="add del">
          <ac:chgData name="Alex Souza" userId="4abefd9ff5146cd9" providerId="Windows Live" clId="Web-{4B18128A-B8C9-4602-8CE6-6159868C86FE}" dt="2021-03-10T00:51:17.522" v="7"/>
          <ac:picMkLst>
            <pc:docMk/>
            <pc:sldMk cId="3488246769" sldId="572"/>
            <ac:picMk id="3" creationId="{C1CA92FD-0839-4894-9B2B-8789B024A8EF}"/>
          </ac:picMkLst>
        </pc:picChg>
      </pc:sldChg>
      <pc:sldChg chg="addSp delSp">
        <pc:chgData name="Alex Souza" userId="4abefd9ff5146cd9" providerId="Windows Live" clId="Web-{4B18128A-B8C9-4602-8CE6-6159868C86FE}" dt="2021-03-10T00:51:15.647" v="6"/>
        <pc:sldMkLst>
          <pc:docMk/>
          <pc:sldMk cId="3979500129" sldId="573"/>
        </pc:sldMkLst>
        <pc:picChg chg="add del">
          <ac:chgData name="Alex Souza" userId="4abefd9ff5146cd9" providerId="Windows Live" clId="Web-{4B18128A-B8C9-4602-8CE6-6159868C86FE}" dt="2021-03-10T00:51:15.647" v="6"/>
          <ac:picMkLst>
            <pc:docMk/>
            <pc:sldMk cId="3979500129" sldId="573"/>
            <ac:picMk id="5" creationId="{96C09A02-3A85-4BF0-906D-99E9EA62F0CF}"/>
          </ac:picMkLst>
        </pc:picChg>
      </pc:sldChg>
      <pc:sldChg chg="addSp delSp">
        <pc:chgData name="Alex Souza" userId="4abefd9ff5146cd9" providerId="Windows Live" clId="Web-{4B18128A-B8C9-4602-8CE6-6159868C86FE}" dt="2021-03-10T00:51:13.350" v="5"/>
        <pc:sldMkLst>
          <pc:docMk/>
          <pc:sldMk cId="442850220" sldId="574"/>
        </pc:sldMkLst>
        <pc:picChg chg="add del">
          <ac:chgData name="Alex Souza" userId="4abefd9ff5146cd9" providerId="Windows Live" clId="Web-{4B18128A-B8C9-4602-8CE6-6159868C86FE}" dt="2021-03-10T00:51:13.350" v="5"/>
          <ac:picMkLst>
            <pc:docMk/>
            <pc:sldMk cId="442850220" sldId="574"/>
            <ac:picMk id="3" creationId="{AE8ED54B-CC0F-4A1D-881D-D183DC0E0C09}"/>
          </ac:picMkLst>
        </pc:picChg>
      </pc:sldChg>
      <pc:sldChg chg="addSp delSp">
        <pc:chgData name="Alex Souza" userId="4abefd9ff5146cd9" providerId="Windows Live" clId="Web-{4B18128A-B8C9-4602-8CE6-6159868C86FE}" dt="2021-03-10T00:50:55.256" v="1"/>
        <pc:sldMkLst>
          <pc:docMk/>
          <pc:sldMk cId="14135253" sldId="576"/>
        </pc:sldMkLst>
        <pc:picChg chg="add del">
          <ac:chgData name="Alex Souza" userId="4abefd9ff5146cd9" providerId="Windows Live" clId="Web-{4B18128A-B8C9-4602-8CE6-6159868C86FE}" dt="2021-03-10T00:50:55.256" v="1"/>
          <ac:picMkLst>
            <pc:docMk/>
            <pc:sldMk cId="14135253" sldId="576"/>
            <ac:picMk id="3" creationId="{67085FBA-4200-4907-AC77-876B3A195721}"/>
          </ac:picMkLst>
        </pc:picChg>
      </pc:sldChg>
    </pc:docChg>
  </pc:docChgLst>
  <pc:docChgLst>
    <pc:chgData name="Alex Souza" userId="4abefd9ff5146cd9" providerId="Windows Live" clId="Web-{7F3B7B43-2CB5-4311-88AC-088B47D6159F}"/>
    <pc:docChg chg="modSld">
      <pc:chgData name="Alex Souza" userId="4abefd9ff5146cd9" providerId="Windows Live" clId="Web-{7F3B7B43-2CB5-4311-88AC-088B47D6159F}" dt="2021-03-07T23:46:21.128" v="0" actId="20577"/>
      <pc:docMkLst>
        <pc:docMk/>
      </pc:docMkLst>
      <pc:sldChg chg="modSp">
        <pc:chgData name="Alex Souza" userId="4abefd9ff5146cd9" providerId="Windows Live" clId="Web-{7F3B7B43-2CB5-4311-88AC-088B47D6159F}" dt="2021-03-07T23:46:21.128" v="0" actId="20577"/>
        <pc:sldMkLst>
          <pc:docMk/>
          <pc:sldMk cId="1801361818" sldId="465"/>
        </pc:sldMkLst>
        <pc:spChg chg="mod">
          <ac:chgData name="Alex Souza" userId="4abefd9ff5146cd9" providerId="Windows Live" clId="Web-{7F3B7B43-2CB5-4311-88AC-088B47D6159F}" dt="2021-03-07T23:46:21.128" v="0" actId="20577"/>
          <ac:spMkLst>
            <pc:docMk/>
            <pc:sldMk cId="1801361818" sldId="465"/>
            <ac:spMk id="2" creationId="{5F790D95-E634-428E-9873-B1EB3510BC44}"/>
          </ac:spMkLst>
        </pc:spChg>
      </pc:sldChg>
    </pc:docChg>
  </pc:docChgLst>
  <pc:docChgLst>
    <pc:chgData name="Alex Souza" userId="4abefd9ff5146cd9" providerId="Windows Live" clId="Web-{8CE67FC8-0FB6-4E8D-93BE-AB71D0EE9CBC}"/>
    <pc:docChg chg="modSld">
      <pc:chgData name="Alex Souza" userId="4abefd9ff5146cd9" providerId="Windows Live" clId="Web-{8CE67FC8-0FB6-4E8D-93BE-AB71D0EE9CBC}" dt="2020-08-08T02:20:05.815" v="53"/>
      <pc:docMkLst>
        <pc:docMk/>
      </pc:docMkLst>
      <pc:sldChg chg="modNotes">
        <pc:chgData name="Alex Souza" userId="4abefd9ff5146cd9" providerId="Windows Live" clId="Web-{8CE67FC8-0FB6-4E8D-93BE-AB71D0EE9CBC}" dt="2020-08-08T02:18:18.607" v="4"/>
        <pc:sldMkLst>
          <pc:docMk/>
          <pc:sldMk cId="3179959756" sldId="310"/>
        </pc:sldMkLst>
      </pc:sldChg>
      <pc:sldChg chg="modNotes">
        <pc:chgData name="Alex Souza" userId="4abefd9ff5146cd9" providerId="Windows Live" clId="Web-{8CE67FC8-0FB6-4E8D-93BE-AB71D0EE9CBC}" dt="2020-08-08T02:20:05.815" v="53"/>
        <pc:sldMkLst>
          <pc:docMk/>
          <pc:sldMk cId="1003176318" sldId="311"/>
        </pc:sldMkLst>
      </pc:sldChg>
    </pc:docChg>
  </pc:docChgLst>
  <pc:docChgLst>
    <pc:chgData name="Alex Souza" userId="4abefd9ff5146cd9" providerId="Windows Live" clId="Web-{20348BC7-9066-4EDA-A2F8-FBEE7EEF7FD2}"/>
    <pc:docChg chg="addSld modSld sldOrd addMainMaster delMainMaster">
      <pc:chgData name="Alex Souza" userId="4abefd9ff5146cd9" providerId="Windows Live" clId="Web-{20348BC7-9066-4EDA-A2F8-FBEE7EEF7FD2}" dt="2020-07-03T00:00:07.884" v="642"/>
      <pc:docMkLst>
        <pc:docMk/>
      </pc:docMkLst>
      <pc:sldChg chg="addSp modSp mod setBg modClrScheme chgLayout">
        <pc:chgData name="Alex Souza" userId="4abefd9ff5146cd9" providerId="Windows Live" clId="Web-{20348BC7-9066-4EDA-A2F8-FBEE7EEF7FD2}" dt="2020-07-02T19:59:30.558" v="15" actId="20577"/>
        <pc:sldMkLst>
          <pc:docMk/>
          <pc:sldMk cId="109857222" sldId="256"/>
        </pc:sldMkLst>
        <pc:spChg chg="mod">
          <ac:chgData name="Alex Souza" userId="4abefd9ff5146cd9" providerId="Windows Live" clId="Web-{20348BC7-9066-4EDA-A2F8-FBEE7EEF7FD2}" dt="2020-07-02T19:59:15.105" v="1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ex Souza" userId="4abefd9ff5146cd9" providerId="Windows Live" clId="Web-{20348BC7-9066-4EDA-A2F8-FBEE7EEF7FD2}" dt="2020-07-02T19:59:30.558" v="15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lex Souza" userId="4abefd9ff5146cd9" providerId="Windows Live" clId="Web-{20348BC7-9066-4EDA-A2F8-FBEE7EEF7FD2}" dt="2020-07-02T19:58:04.199" v="0"/>
          <ac:spMkLst>
            <pc:docMk/>
            <pc:sldMk cId="109857222" sldId="256"/>
            <ac:spMk id="9" creationId="{6CCA5F87-1D1E-45CB-8D83-FC7EEFAD9935}"/>
          </ac:spMkLst>
        </pc:spChg>
        <pc:spChg chg="add">
          <ac:chgData name="Alex Souza" userId="4abefd9ff5146cd9" providerId="Windows Live" clId="Web-{20348BC7-9066-4EDA-A2F8-FBEE7EEF7FD2}" dt="2020-07-02T19:58:04.199" v="0"/>
          <ac:spMkLst>
            <pc:docMk/>
            <pc:sldMk cId="109857222" sldId="256"/>
            <ac:spMk id="11" creationId="{7CCFC2C6-6238-4A2F-93DE-2ADF74AF635E}"/>
          </ac:spMkLst>
        </pc:spChg>
        <pc:spChg chg="add">
          <ac:chgData name="Alex Souza" userId="4abefd9ff5146cd9" providerId="Windows Live" clId="Web-{20348BC7-9066-4EDA-A2F8-FBEE7EEF7FD2}" dt="2020-07-02T19:58:04.199" v="0"/>
          <ac:spMkLst>
            <pc:docMk/>
            <pc:sldMk cId="109857222" sldId="256"/>
            <ac:spMk id="13" creationId="{AF2F604E-43BE-4DC3-B983-E071523364F8}"/>
          </ac:spMkLst>
        </pc:spChg>
        <pc:spChg chg="add">
          <ac:chgData name="Alex Souza" userId="4abefd9ff5146cd9" providerId="Windows Live" clId="Web-{20348BC7-9066-4EDA-A2F8-FBEE7EEF7FD2}" dt="2020-07-02T19:58:04.199" v="0"/>
          <ac:spMkLst>
            <pc:docMk/>
            <pc:sldMk cId="109857222" sldId="256"/>
            <ac:spMk id="15" creationId="{08C9B587-E65E-4B52-B37C-ABEBB6E87928}"/>
          </ac:spMkLst>
        </pc:spChg>
        <pc:picChg chg="add">
          <ac:chgData name="Alex Souza" userId="4abefd9ff5146cd9" providerId="Windows Live" clId="Web-{20348BC7-9066-4EDA-A2F8-FBEE7EEF7FD2}" dt="2020-07-02T19:58:04.199" v="0"/>
          <ac:picMkLst>
            <pc:docMk/>
            <pc:sldMk cId="109857222" sldId="256"/>
            <ac:picMk id="4" creationId="{497E43E9-B914-4C16-B8DE-2817B4557EEF}"/>
          </ac:picMkLst>
        </pc:picChg>
      </pc:sldChg>
      <pc:sldChg chg="addSp delSp modSp new mod setBg">
        <pc:chgData name="Alex Souza" userId="4abefd9ff5146cd9" providerId="Windows Live" clId="Web-{20348BC7-9066-4EDA-A2F8-FBEE7EEF7FD2}" dt="2020-07-02T23:31:39.146" v="614"/>
        <pc:sldMkLst>
          <pc:docMk/>
          <pc:sldMk cId="3231013398" sldId="257"/>
        </pc:sldMkLst>
        <pc:spChg chg="mod">
          <ac:chgData name="Alex Souza" userId="4abefd9ff5146cd9" providerId="Windows Live" clId="Web-{20348BC7-9066-4EDA-A2F8-FBEE7EEF7FD2}" dt="2020-07-02T23:31:39.146" v="614"/>
          <ac:spMkLst>
            <pc:docMk/>
            <pc:sldMk cId="3231013398" sldId="257"/>
            <ac:spMk id="2" creationId="{87E15C3A-14CB-4188-A0F3-EC408EF921E2}"/>
          </ac:spMkLst>
        </pc:spChg>
        <pc:spChg chg="add del mod">
          <ac:chgData name="Alex Souza" userId="4abefd9ff5146cd9" providerId="Windows Live" clId="Web-{20348BC7-9066-4EDA-A2F8-FBEE7EEF7FD2}" dt="2020-07-02T23:31:39.146" v="614"/>
          <ac:spMkLst>
            <pc:docMk/>
            <pc:sldMk cId="3231013398" sldId="257"/>
            <ac:spMk id="3" creationId="{4AC06E9C-33EA-4C27-854F-198277591C8A}"/>
          </ac:spMkLst>
        </pc:spChg>
        <pc:spChg chg="add del">
          <ac:chgData name="Alex Souza" userId="4abefd9ff5146cd9" providerId="Windows Live" clId="Web-{20348BC7-9066-4EDA-A2F8-FBEE7EEF7FD2}" dt="2020-07-02T23:31:39.146" v="614"/>
          <ac:spMkLst>
            <pc:docMk/>
            <pc:sldMk cId="3231013398" sldId="257"/>
            <ac:spMk id="9" creationId="{81D377EB-C9D2-4ED0-86A6-740A297E3EAC}"/>
          </ac:spMkLst>
        </pc:spChg>
        <pc:spChg chg="add del">
          <ac:chgData name="Alex Souza" userId="4abefd9ff5146cd9" providerId="Windows Live" clId="Web-{20348BC7-9066-4EDA-A2F8-FBEE7EEF7FD2}" dt="2020-07-02T23:31:39.146" v="614"/>
          <ac:spMkLst>
            <pc:docMk/>
            <pc:sldMk cId="3231013398" sldId="257"/>
            <ac:spMk id="11" creationId="{066346BE-FDB4-4772-A696-0719490ABD64}"/>
          </ac:spMkLst>
        </pc:spChg>
        <pc:spChg chg="add del">
          <ac:chgData name="Alex Souza" userId="4abefd9ff5146cd9" providerId="Windows Live" clId="Web-{20348BC7-9066-4EDA-A2F8-FBEE7EEF7FD2}" dt="2020-07-02T23:31:39.146" v="614"/>
          <ac:spMkLst>
            <pc:docMk/>
            <pc:sldMk cId="3231013398" sldId="257"/>
            <ac:spMk id="13" creationId="{FB92FFCE-0C90-454E-AA25-D4EE9A6C39C5}"/>
          </ac:spMkLst>
        </pc:spChg>
        <pc:graphicFrameChg chg="add del modGraphic">
          <ac:chgData name="Alex Souza" userId="4abefd9ff5146cd9" providerId="Windows Live" clId="Web-{20348BC7-9066-4EDA-A2F8-FBEE7EEF7FD2}" dt="2020-07-02T23:31:39.146" v="614"/>
          <ac:graphicFrameMkLst>
            <pc:docMk/>
            <pc:sldMk cId="3231013398" sldId="257"/>
            <ac:graphicFrameMk id="5" creationId="{679B3FCA-6E5E-4651-BE62-2803629F6A02}"/>
          </ac:graphicFrameMkLst>
        </pc:graphicFrameChg>
      </pc:sldChg>
      <pc:sldChg chg="addSp modSp new mod ord setBg">
        <pc:chgData name="Alex Souza" userId="4abefd9ff5146cd9" providerId="Windows Live" clId="Web-{20348BC7-9066-4EDA-A2F8-FBEE7EEF7FD2}" dt="2020-07-02T23:28:25.924" v="608" actId="20577"/>
        <pc:sldMkLst>
          <pc:docMk/>
          <pc:sldMk cId="1870915130" sldId="258"/>
        </pc:sldMkLst>
        <pc:spChg chg="mod">
          <ac:chgData name="Alex Souza" userId="4abefd9ff5146cd9" providerId="Windows Live" clId="Web-{20348BC7-9066-4EDA-A2F8-FBEE7EEF7FD2}" dt="2020-07-02T23:21:18.240" v="402"/>
          <ac:spMkLst>
            <pc:docMk/>
            <pc:sldMk cId="1870915130" sldId="258"/>
            <ac:spMk id="2" creationId="{1B19E57C-53CA-4C35-B522-A6F7A556C17A}"/>
          </ac:spMkLst>
        </pc:spChg>
        <pc:spChg chg="mod">
          <ac:chgData name="Alex Souza" userId="4abefd9ff5146cd9" providerId="Windows Live" clId="Web-{20348BC7-9066-4EDA-A2F8-FBEE7EEF7FD2}" dt="2020-07-02T23:28:25.924" v="608" actId="20577"/>
          <ac:spMkLst>
            <pc:docMk/>
            <pc:sldMk cId="1870915130" sldId="258"/>
            <ac:spMk id="3" creationId="{DB7BC71B-06DD-4033-9F61-143C2D871A37}"/>
          </ac:spMkLst>
        </pc:spChg>
        <pc:spChg chg="add">
          <ac:chgData name="Alex Souza" userId="4abefd9ff5146cd9" providerId="Windows Live" clId="Web-{20348BC7-9066-4EDA-A2F8-FBEE7EEF7FD2}" dt="2020-07-02T23:21:18.240" v="402"/>
          <ac:spMkLst>
            <pc:docMk/>
            <pc:sldMk cId="1870915130" sldId="258"/>
            <ac:spMk id="8" creationId="{1C799903-48D5-4A31-A1A2-541072D9771E}"/>
          </ac:spMkLst>
        </pc:spChg>
        <pc:spChg chg="add">
          <ac:chgData name="Alex Souza" userId="4abefd9ff5146cd9" providerId="Windows Live" clId="Web-{20348BC7-9066-4EDA-A2F8-FBEE7EEF7FD2}" dt="2020-07-02T23:21:18.240" v="402"/>
          <ac:spMkLst>
            <pc:docMk/>
            <pc:sldMk cId="1870915130" sldId="258"/>
            <ac:spMk id="10" creationId="{8EFFF109-FC58-4FD3-BE05-9775A1310F55}"/>
          </ac:spMkLst>
        </pc:spChg>
        <pc:spChg chg="add">
          <ac:chgData name="Alex Souza" userId="4abefd9ff5146cd9" providerId="Windows Live" clId="Web-{20348BC7-9066-4EDA-A2F8-FBEE7EEF7FD2}" dt="2020-07-02T23:21:18.240" v="402"/>
          <ac:spMkLst>
            <pc:docMk/>
            <pc:sldMk cId="1870915130" sldId="258"/>
            <ac:spMk id="12" creationId="{E1B96AD6-92A9-4273-A62B-96A1C3E0BA95}"/>
          </ac:spMkLst>
        </pc:spChg>
        <pc:spChg chg="add">
          <ac:chgData name="Alex Souza" userId="4abefd9ff5146cd9" providerId="Windows Live" clId="Web-{20348BC7-9066-4EDA-A2F8-FBEE7EEF7FD2}" dt="2020-07-02T23:21:18.240" v="402"/>
          <ac:spMkLst>
            <pc:docMk/>
            <pc:sldMk cId="1870915130" sldId="258"/>
            <ac:spMk id="14" creationId="{463EEC44-1BA3-44ED-81FC-A644B04B2A44}"/>
          </ac:spMkLst>
        </pc:spChg>
      </pc:sldChg>
      <pc:sldChg chg="modSp add replId">
        <pc:chgData name="Alex Souza" userId="4abefd9ff5146cd9" providerId="Windows Live" clId="Web-{20348BC7-9066-4EDA-A2F8-FBEE7EEF7FD2}" dt="2020-07-02T20:06:04.107" v="143" actId="20577"/>
        <pc:sldMkLst>
          <pc:docMk/>
          <pc:sldMk cId="3883920207" sldId="259"/>
        </pc:sldMkLst>
        <pc:spChg chg="mod">
          <ac:chgData name="Alex Souza" userId="4abefd9ff5146cd9" providerId="Windows Live" clId="Web-{20348BC7-9066-4EDA-A2F8-FBEE7EEF7FD2}" dt="2020-07-02T20:06:04.107" v="143" actId="20577"/>
          <ac:spMkLst>
            <pc:docMk/>
            <pc:sldMk cId="3883920207" sldId="259"/>
            <ac:spMk id="3" creationId="{4AC06E9C-33EA-4C27-854F-198277591C8A}"/>
          </ac:spMkLst>
        </pc:spChg>
      </pc:sldChg>
      <pc:sldChg chg="addSp delSp modSp new">
        <pc:chgData name="Alex Souza" userId="4abefd9ff5146cd9" providerId="Windows Live" clId="Web-{20348BC7-9066-4EDA-A2F8-FBEE7EEF7FD2}" dt="2020-07-02T23:57:31.366" v="639" actId="20577"/>
        <pc:sldMkLst>
          <pc:docMk/>
          <pc:sldMk cId="2600983279" sldId="260"/>
        </pc:sldMkLst>
        <pc:spChg chg="mod">
          <ac:chgData name="Alex Souza" userId="4abefd9ff5146cd9" providerId="Windows Live" clId="Web-{20348BC7-9066-4EDA-A2F8-FBEE7EEF7FD2}" dt="2020-07-02T23:57:31.366" v="639" actId="20577"/>
          <ac:spMkLst>
            <pc:docMk/>
            <pc:sldMk cId="2600983279" sldId="260"/>
            <ac:spMk id="2" creationId="{36B098EE-460C-4967-88E7-69BAE4881146}"/>
          </ac:spMkLst>
        </pc:spChg>
        <pc:spChg chg="del">
          <ac:chgData name="Alex Souza" userId="4abefd9ff5146cd9" providerId="Windows Live" clId="Web-{20348BC7-9066-4EDA-A2F8-FBEE7EEF7FD2}" dt="2020-07-02T23:48:50.608" v="615"/>
          <ac:spMkLst>
            <pc:docMk/>
            <pc:sldMk cId="2600983279" sldId="260"/>
            <ac:spMk id="3" creationId="{721E93CA-8F2F-49E7-A471-7DE9CD877033}"/>
          </ac:spMkLst>
        </pc:spChg>
        <pc:picChg chg="add mod">
          <ac:chgData name="Alex Souza" userId="4abefd9ff5146cd9" providerId="Windows Live" clId="Web-{20348BC7-9066-4EDA-A2F8-FBEE7EEF7FD2}" dt="2020-07-02T23:52:11.611" v="627"/>
          <ac:picMkLst>
            <pc:docMk/>
            <pc:sldMk cId="2600983279" sldId="260"/>
            <ac:picMk id="4" creationId="{5D9B9BD5-F4FE-434F-88E9-0E3199C1B159}"/>
          </ac:picMkLst>
        </pc:picChg>
      </pc:sldChg>
      <pc:sldChg chg="modSp new">
        <pc:chgData name="Alex Souza" userId="4abefd9ff5146cd9" providerId="Windows Live" clId="Web-{20348BC7-9066-4EDA-A2F8-FBEE7EEF7FD2}" dt="2020-07-02T20:12:07.249" v="159" actId="20577"/>
        <pc:sldMkLst>
          <pc:docMk/>
          <pc:sldMk cId="784547017" sldId="261"/>
        </pc:sldMkLst>
        <pc:spChg chg="mod">
          <ac:chgData name="Alex Souza" userId="4abefd9ff5146cd9" providerId="Windows Live" clId="Web-{20348BC7-9066-4EDA-A2F8-FBEE7EEF7FD2}" dt="2020-07-02T20:12:07.249" v="159" actId="20577"/>
          <ac:spMkLst>
            <pc:docMk/>
            <pc:sldMk cId="784547017" sldId="261"/>
            <ac:spMk id="2" creationId="{5F790D95-E634-428E-9873-B1EB3510BC44}"/>
          </ac:spMkLst>
        </pc:spChg>
      </pc:sldChg>
      <pc:sldChg chg="modSp add ord replId">
        <pc:chgData name="Alex Souza" userId="4abefd9ff5146cd9" providerId="Windows Live" clId="Web-{20348BC7-9066-4EDA-A2F8-FBEE7EEF7FD2}" dt="2020-07-02T20:13:57.328" v="169" actId="20577"/>
        <pc:sldMkLst>
          <pc:docMk/>
          <pc:sldMk cId="443932151" sldId="262"/>
        </pc:sldMkLst>
        <pc:spChg chg="mod">
          <ac:chgData name="Alex Souza" userId="4abefd9ff5146cd9" providerId="Windows Live" clId="Web-{20348BC7-9066-4EDA-A2F8-FBEE7EEF7FD2}" dt="2020-07-02T20:13:57.328" v="169" actId="20577"/>
          <ac:spMkLst>
            <pc:docMk/>
            <pc:sldMk cId="443932151" sldId="262"/>
            <ac:spMk id="3" creationId="{4AC06E9C-33EA-4C27-854F-198277591C8A}"/>
          </ac:spMkLst>
        </pc:spChg>
      </pc:sldChg>
      <pc:sldChg chg="add ord replId">
        <pc:chgData name="Alex Souza" userId="4abefd9ff5146cd9" providerId="Windows Live" clId="Web-{20348BC7-9066-4EDA-A2F8-FBEE7EEF7FD2}" dt="2020-07-02T20:12:49.905" v="164"/>
        <pc:sldMkLst>
          <pc:docMk/>
          <pc:sldMk cId="1760421634" sldId="263"/>
        </pc:sldMkLst>
      </pc:sldChg>
      <pc:sldChg chg="modSp new">
        <pc:chgData name="Alex Souza" userId="4abefd9ff5146cd9" providerId="Windows Live" clId="Web-{20348BC7-9066-4EDA-A2F8-FBEE7EEF7FD2}" dt="2020-07-02T20:14:27.280" v="174" actId="20577"/>
        <pc:sldMkLst>
          <pc:docMk/>
          <pc:sldMk cId="1893150575" sldId="264"/>
        </pc:sldMkLst>
        <pc:spChg chg="mod">
          <ac:chgData name="Alex Souza" userId="4abefd9ff5146cd9" providerId="Windows Live" clId="Web-{20348BC7-9066-4EDA-A2F8-FBEE7EEF7FD2}" dt="2020-07-02T20:14:27.280" v="174" actId="20577"/>
          <ac:spMkLst>
            <pc:docMk/>
            <pc:sldMk cId="1893150575" sldId="264"/>
            <ac:spMk id="2" creationId="{D4347FA0-B944-4243-BD6D-0A064EC93DFD}"/>
          </ac:spMkLst>
        </pc:spChg>
      </pc:sldChg>
      <pc:sldChg chg="modSp new">
        <pc:chgData name="Alex Souza" userId="4abefd9ff5146cd9" providerId="Windows Live" clId="Web-{20348BC7-9066-4EDA-A2F8-FBEE7EEF7FD2}" dt="2020-07-02T20:15:01.156" v="178" actId="20577"/>
        <pc:sldMkLst>
          <pc:docMk/>
          <pc:sldMk cId="3038173276" sldId="265"/>
        </pc:sldMkLst>
        <pc:spChg chg="mod">
          <ac:chgData name="Alex Souza" userId="4abefd9ff5146cd9" providerId="Windows Live" clId="Web-{20348BC7-9066-4EDA-A2F8-FBEE7EEF7FD2}" dt="2020-07-02T20:15:01.156" v="178" actId="20577"/>
          <ac:spMkLst>
            <pc:docMk/>
            <pc:sldMk cId="3038173276" sldId="265"/>
            <ac:spMk id="2" creationId="{1842777C-75F3-4C16-878F-D0B4CCDE6393}"/>
          </ac:spMkLst>
        </pc:spChg>
      </pc:sldChg>
      <pc:sldChg chg="modSp new">
        <pc:chgData name="Alex Souza" userId="4abefd9ff5146cd9" providerId="Windows Live" clId="Web-{20348BC7-9066-4EDA-A2F8-FBEE7EEF7FD2}" dt="2020-07-02T20:16:57.750" v="209" actId="20577"/>
        <pc:sldMkLst>
          <pc:docMk/>
          <pc:sldMk cId="139654809" sldId="266"/>
        </pc:sldMkLst>
        <pc:spChg chg="mod">
          <ac:chgData name="Alex Souza" userId="4abefd9ff5146cd9" providerId="Windows Live" clId="Web-{20348BC7-9066-4EDA-A2F8-FBEE7EEF7FD2}" dt="2020-07-02T20:15:29.171" v="183" actId="20577"/>
          <ac:spMkLst>
            <pc:docMk/>
            <pc:sldMk cId="139654809" sldId="266"/>
            <ac:spMk id="2" creationId="{134B7449-4620-4201-A9C1-157193D5C498}"/>
          </ac:spMkLst>
        </pc:spChg>
        <pc:spChg chg="mod">
          <ac:chgData name="Alex Souza" userId="4abefd9ff5146cd9" providerId="Windows Live" clId="Web-{20348BC7-9066-4EDA-A2F8-FBEE7EEF7FD2}" dt="2020-07-02T20:16:57.750" v="209" actId="20577"/>
          <ac:spMkLst>
            <pc:docMk/>
            <pc:sldMk cId="139654809" sldId="266"/>
            <ac:spMk id="3" creationId="{112B7659-E622-4CA9-8F48-09B267833F9E}"/>
          </ac:spMkLst>
        </pc:spChg>
      </pc:sldChg>
      <pc:sldChg chg="modSp add ord replId">
        <pc:chgData name="Alex Souza" userId="4abefd9ff5146cd9" providerId="Windows Live" clId="Web-{20348BC7-9066-4EDA-A2F8-FBEE7EEF7FD2}" dt="2020-07-02T20:18:14.516" v="217" actId="20577"/>
        <pc:sldMkLst>
          <pc:docMk/>
          <pc:sldMk cId="2852768393" sldId="267"/>
        </pc:sldMkLst>
        <pc:spChg chg="mod">
          <ac:chgData name="Alex Souza" userId="4abefd9ff5146cd9" providerId="Windows Live" clId="Web-{20348BC7-9066-4EDA-A2F8-FBEE7EEF7FD2}" dt="2020-07-02T20:18:14.516" v="217" actId="20577"/>
          <ac:spMkLst>
            <pc:docMk/>
            <pc:sldMk cId="2852768393" sldId="267"/>
            <ac:spMk id="3" creationId="{4AC06E9C-33EA-4C27-854F-198277591C8A}"/>
          </ac:spMkLst>
        </pc:spChg>
      </pc:sldChg>
      <pc:sldChg chg="modSp add replId">
        <pc:chgData name="Alex Souza" userId="4abefd9ff5146cd9" providerId="Windows Live" clId="Web-{20348BC7-9066-4EDA-A2F8-FBEE7EEF7FD2}" dt="2020-07-02T20:18:46.985" v="224" actId="20577"/>
        <pc:sldMkLst>
          <pc:docMk/>
          <pc:sldMk cId="4112803035" sldId="268"/>
        </pc:sldMkLst>
        <pc:spChg chg="mod">
          <ac:chgData name="Alex Souza" userId="4abefd9ff5146cd9" providerId="Windows Live" clId="Web-{20348BC7-9066-4EDA-A2F8-FBEE7EEF7FD2}" dt="2020-07-02T20:18:46.985" v="224" actId="20577"/>
          <ac:spMkLst>
            <pc:docMk/>
            <pc:sldMk cId="4112803035" sldId="268"/>
            <ac:spMk id="3" creationId="{4AC06E9C-33EA-4C27-854F-198277591C8A}"/>
          </ac:spMkLst>
        </pc:spChg>
      </pc:sldChg>
      <pc:sldChg chg="modSp add replId">
        <pc:chgData name="Alex Souza" userId="4abefd9ff5146cd9" providerId="Windows Live" clId="Web-{20348BC7-9066-4EDA-A2F8-FBEE7EEF7FD2}" dt="2020-07-02T20:19:20.750" v="229" actId="20577"/>
        <pc:sldMkLst>
          <pc:docMk/>
          <pc:sldMk cId="2169414829" sldId="269"/>
        </pc:sldMkLst>
        <pc:spChg chg="mod">
          <ac:chgData name="Alex Souza" userId="4abefd9ff5146cd9" providerId="Windows Live" clId="Web-{20348BC7-9066-4EDA-A2F8-FBEE7EEF7FD2}" dt="2020-07-02T20:19:20.750" v="229" actId="20577"/>
          <ac:spMkLst>
            <pc:docMk/>
            <pc:sldMk cId="2169414829" sldId="269"/>
            <ac:spMk id="3" creationId="{4AC06E9C-33EA-4C27-854F-198277591C8A}"/>
          </ac:spMkLst>
        </pc:spChg>
      </pc:sldChg>
      <pc:sldChg chg="modSp add replId">
        <pc:chgData name="Alex Souza" userId="4abefd9ff5146cd9" providerId="Windows Live" clId="Web-{20348BC7-9066-4EDA-A2F8-FBEE7EEF7FD2}" dt="2020-07-02T20:21:23.188" v="245" actId="20577"/>
        <pc:sldMkLst>
          <pc:docMk/>
          <pc:sldMk cId="302843377" sldId="270"/>
        </pc:sldMkLst>
        <pc:spChg chg="mod">
          <ac:chgData name="Alex Souza" userId="4abefd9ff5146cd9" providerId="Windows Live" clId="Web-{20348BC7-9066-4EDA-A2F8-FBEE7EEF7FD2}" dt="2020-07-02T20:21:23.188" v="245" actId="20577"/>
          <ac:spMkLst>
            <pc:docMk/>
            <pc:sldMk cId="302843377" sldId="270"/>
            <ac:spMk id="3" creationId="{4AC06E9C-33EA-4C27-854F-198277591C8A}"/>
          </ac:spMkLst>
        </pc:spChg>
      </pc:sldChg>
      <pc:sldChg chg="modSp new">
        <pc:chgData name="Alex Souza" userId="4abefd9ff5146cd9" providerId="Windows Live" clId="Web-{20348BC7-9066-4EDA-A2F8-FBEE7EEF7FD2}" dt="2020-07-02T20:21:46.782" v="270" actId="20577"/>
        <pc:sldMkLst>
          <pc:docMk/>
          <pc:sldMk cId="2628141752" sldId="271"/>
        </pc:sldMkLst>
        <pc:spChg chg="mod">
          <ac:chgData name="Alex Souza" userId="4abefd9ff5146cd9" providerId="Windows Live" clId="Web-{20348BC7-9066-4EDA-A2F8-FBEE7EEF7FD2}" dt="2020-07-02T20:21:32.048" v="254" actId="20577"/>
          <ac:spMkLst>
            <pc:docMk/>
            <pc:sldMk cId="2628141752" sldId="271"/>
            <ac:spMk id="2" creationId="{4D739573-60C6-4018-BAA4-14A0A9BAB65B}"/>
          </ac:spMkLst>
        </pc:spChg>
        <pc:spChg chg="mod">
          <ac:chgData name="Alex Souza" userId="4abefd9ff5146cd9" providerId="Windows Live" clId="Web-{20348BC7-9066-4EDA-A2F8-FBEE7EEF7FD2}" dt="2020-07-02T20:21:46.782" v="270" actId="20577"/>
          <ac:spMkLst>
            <pc:docMk/>
            <pc:sldMk cId="2628141752" sldId="271"/>
            <ac:spMk id="3" creationId="{94E441A5-3DCA-4E1F-AD15-B095D2AAFB0E}"/>
          </ac:spMkLst>
        </pc:spChg>
      </pc:sldChg>
      <pc:sldChg chg="modSp new">
        <pc:chgData name="Alex Souza" userId="4abefd9ff5146cd9" providerId="Windows Live" clId="Web-{20348BC7-9066-4EDA-A2F8-FBEE7EEF7FD2}" dt="2020-07-02T20:22:08.767" v="282" actId="20577"/>
        <pc:sldMkLst>
          <pc:docMk/>
          <pc:sldMk cId="2260772083" sldId="272"/>
        </pc:sldMkLst>
        <pc:spChg chg="mod">
          <ac:chgData name="Alex Souza" userId="4abefd9ff5146cd9" providerId="Windows Live" clId="Web-{20348BC7-9066-4EDA-A2F8-FBEE7EEF7FD2}" dt="2020-07-02T20:22:08.767" v="282" actId="20577"/>
          <ac:spMkLst>
            <pc:docMk/>
            <pc:sldMk cId="2260772083" sldId="272"/>
            <ac:spMk id="2" creationId="{FC967426-8AAE-4D69-8894-7D85120801EE}"/>
          </ac:spMkLst>
        </pc:spChg>
      </pc:sldChg>
      <pc:sldChg chg="modSp new">
        <pc:chgData name="Alex Souza" userId="4abefd9ff5146cd9" providerId="Windows Live" clId="Web-{20348BC7-9066-4EDA-A2F8-FBEE7EEF7FD2}" dt="2020-07-02T20:22:47.923" v="291" actId="20577"/>
        <pc:sldMkLst>
          <pc:docMk/>
          <pc:sldMk cId="3071833443" sldId="273"/>
        </pc:sldMkLst>
        <pc:spChg chg="mod">
          <ac:chgData name="Alex Souza" userId="4abefd9ff5146cd9" providerId="Windows Live" clId="Web-{20348BC7-9066-4EDA-A2F8-FBEE7EEF7FD2}" dt="2020-07-02T20:22:47.923" v="291" actId="20577"/>
          <ac:spMkLst>
            <pc:docMk/>
            <pc:sldMk cId="3071833443" sldId="273"/>
            <ac:spMk id="2" creationId="{4A051463-C7F4-44C7-AE2F-3AD750F601C2}"/>
          </ac:spMkLst>
        </pc:spChg>
      </pc:sldChg>
      <pc:sldChg chg="modSp new">
        <pc:chgData name="Alex Souza" userId="4abefd9ff5146cd9" providerId="Windows Live" clId="Web-{20348BC7-9066-4EDA-A2F8-FBEE7EEF7FD2}" dt="2020-07-02T20:23:15.485" v="302" actId="20577"/>
        <pc:sldMkLst>
          <pc:docMk/>
          <pc:sldMk cId="3032843703" sldId="274"/>
        </pc:sldMkLst>
        <pc:spChg chg="mod">
          <ac:chgData name="Alex Souza" userId="4abefd9ff5146cd9" providerId="Windows Live" clId="Web-{20348BC7-9066-4EDA-A2F8-FBEE7EEF7FD2}" dt="2020-07-02T20:23:15.485" v="302" actId="20577"/>
          <ac:spMkLst>
            <pc:docMk/>
            <pc:sldMk cId="3032843703" sldId="274"/>
            <ac:spMk id="2" creationId="{BA8E8828-623E-4192-B4FA-539FC0A3A97E}"/>
          </ac:spMkLst>
        </pc:spChg>
      </pc:sldChg>
      <pc:sldChg chg="modSp new">
        <pc:chgData name="Alex Souza" userId="4abefd9ff5146cd9" providerId="Windows Live" clId="Web-{20348BC7-9066-4EDA-A2F8-FBEE7EEF7FD2}" dt="2020-07-02T20:24:35.861" v="336" actId="20577"/>
        <pc:sldMkLst>
          <pc:docMk/>
          <pc:sldMk cId="442464027" sldId="275"/>
        </pc:sldMkLst>
        <pc:spChg chg="mod">
          <ac:chgData name="Alex Souza" userId="4abefd9ff5146cd9" providerId="Windows Live" clId="Web-{20348BC7-9066-4EDA-A2F8-FBEE7EEF7FD2}" dt="2020-07-02T20:24:35.861" v="336" actId="20577"/>
          <ac:spMkLst>
            <pc:docMk/>
            <pc:sldMk cId="442464027" sldId="275"/>
            <ac:spMk id="2" creationId="{8C92C63F-56B0-42B6-AFB4-FF4707391215}"/>
          </ac:spMkLst>
        </pc:spChg>
      </pc:sldChg>
      <pc:sldChg chg="addSp delSp modSp new mod modClrScheme chgLayout">
        <pc:chgData name="Alex Souza" userId="4abefd9ff5146cd9" providerId="Windows Live" clId="Web-{20348BC7-9066-4EDA-A2F8-FBEE7EEF7FD2}" dt="2020-07-02T20:26:25.721" v="349"/>
        <pc:sldMkLst>
          <pc:docMk/>
          <pc:sldMk cId="3900014833" sldId="276"/>
        </pc:sldMkLst>
        <pc:spChg chg="mod ord">
          <ac:chgData name="Alex Souza" userId="4abefd9ff5146cd9" providerId="Windows Live" clId="Web-{20348BC7-9066-4EDA-A2F8-FBEE7EEF7FD2}" dt="2020-07-02T20:26:25.721" v="349"/>
          <ac:spMkLst>
            <pc:docMk/>
            <pc:sldMk cId="3900014833" sldId="276"/>
            <ac:spMk id="2" creationId="{FF604360-1A92-4440-8DB3-CEE3DEAD6F63}"/>
          </ac:spMkLst>
        </pc:spChg>
        <pc:spChg chg="add del">
          <ac:chgData name="Alex Souza" userId="4abefd9ff5146cd9" providerId="Windows Live" clId="Web-{20348BC7-9066-4EDA-A2F8-FBEE7EEF7FD2}" dt="2020-07-02T20:26:25.721" v="349"/>
          <ac:spMkLst>
            <pc:docMk/>
            <pc:sldMk cId="3900014833" sldId="276"/>
            <ac:spMk id="3" creationId="{69A8569E-EFCB-4664-BD80-3B4EDD8ADDAB}"/>
          </ac:spMkLst>
        </pc:spChg>
      </pc:sldChg>
      <pc:sldChg chg="addSp delSp modSp new mod setBg">
        <pc:chgData name="Alex Souza" userId="4abefd9ff5146cd9" providerId="Windows Live" clId="Web-{20348BC7-9066-4EDA-A2F8-FBEE7EEF7FD2}" dt="2020-07-02T20:29:25.143" v="357"/>
        <pc:sldMkLst>
          <pc:docMk/>
          <pc:sldMk cId="1772048906" sldId="277"/>
        </pc:sldMkLst>
        <pc:spChg chg="mo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2" creationId="{E1474104-2629-4BCC-9F0B-0DBBA3632AE7}"/>
          </ac:spMkLst>
        </pc:spChg>
        <pc:spChg chg="del">
          <ac:chgData name="Alex Souza" userId="4abefd9ff5146cd9" providerId="Windows Live" clId="Web-{20348BC7-9066-4EDA-A2F8-FBEE7EEF7FD2}" dt="2020-07-02T20:27:44.862" v="351"/>
          <ac:spMkLst>
            <pc:docMk/>
            <pc:sldMk cId="1772048906" sldId="277"/>
            <ac:spMk id="3" creationId="{2551A9B7-EF12-406F-870E-5DCD0748BDAD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8" creationId="{8D06CE56-3881-4ADA-8CEF-D18B02C242A3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10" creationId="{79F3C543-62EC-4433-9C93-A2CD8764E9B4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12" creationId="{F1C4E306-BC28-4A7B-871B-1926F6FA6EF3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14" creationId="{C3ECC9B4-989C-4F71-A6BC-DEBC1D9FD0BD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16" creationId="{7948E8DE-A931-4EF0-BE1D-F1027474099B}"/>
          </ac:spMkLst>
        </pc:spChg>
        <pc:spChg chg="add del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18" creationId="{B0E4BB4F-99AB-4C4E-A763-C5AC5273DF5D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23" creationId="{8D06CE56-3881-4ADA-8CEF-D18B02C242A3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25" creationId="{79F3C543-62EC-4433-9C93-A2CD8764E9B4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27" creationId="{FFD48BC7-DC40-47DE-87EE-9F4B6ECB9ABB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29" creationId="{E502BBC7-2C76-46F3-BC24-5985BC13DB88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31" creationId="{9C45F024-2468-4D8A-9E11-BB2B1E0A3B37}"/>
          </ac:spMkLst>
        </pc:spChg>
        <pc:spChg chg="add">
          <ac:chgData name="Alex Souza" userId="4abefd9ff5146cd9" providerId="Windows Live" clId="Web-{20348BC7-9066-4EDA-A2F8-FBEE7EEF7FD2}" dt="2020-07-02T20:29:25.143" v="357"/>
          <ac:spMkLst>
            <pc:docMk/>
            <pc:sldMk cId="1772048906" sldId="277"/>
            <ac:spMk id="33" creationId="{3629484E-3792-4B3D-89AD-7C8A1ED0E0D4}"/>
          </ac:spMkLst>
        </pc:spChg>
      </pc:sldChg>
      <pc:sldChg chg="modSp new">
        <pc:chgData name="Alex Souza" userId="4abefd9ff5146cd9" providerId="Windows Live" clId="Web-{20348BC7-9066-4EDA-A2F8-FBEE7EEF7FD2}" dt="2020-07-02T23:16:55.939" v="359" actId="20577"/>
        <pc:sldMkLst>
          <pc:docMk/>
          <pc:sldMk cId="3498692762" sldId="278"/>
        </pc:sldMkLst>
        <pc:spChg chg="mod">
          <ac:chgData name="Alex Souza" userId="4abefd9ff5146cd9" providerId="Windows Live" clId="Web-{20348BC7-9066-4EDA-A2F8-FBEE7EEF7FD2}" dt="2020-07-02T23:16:55.939" v="359" actId="20577"/>
          <ac:spMkLst>
            <pc:docMk/>
            <pc:sldMk cId="3498692762" sldId="278"/>
            <ac:spMk id="2" creationId="{FD82408D-E3DB-4CE7-AE0A-52BC413AB295}"/>
          </ac:spMkLst>
        </pc:spChg>
      </pc:sldChg>
      <pc:sldChg chg="modSp new">
        <pc:chgData name="Alex Souza" userId="4abefd9ff5146cd9" providerId="Windows Live" clId="Web-{20348BC7-9066-4EDA-A2F8-FBEE7EEF7FD2}" dt="2020-07-02T23:17:16.658" v="363" actId="20577"/>
        <pc:sldMkLst>
          <pc:docMk/>
          <pc:sldMk cId="405636163" sldId="279"/>
        </pc:sldMkLst>
        <pc:spChg chg="mod">
          <ac:chgData name="Alex Souza" userId="4abefd9ff5146cd9" providerId="Windows Live" clId="Web-{20348BC7-9066-4EDA-A2F8-FBEE7EEF7FD2}" dt="2020-07-02T23:17:16.658" v="363" actId="20577"/>
          <ac:spMkLst>
            <pc:docMk/>
            <pc:sldMk cId="405636163" sldId="279"/>
            <ac:spMk id="2" creationId="{761D4527-68A2-497D-A4F6-E1EE164C8740}"/>
          </ac:spMkLst>
        </pc:spChg>
      </pc:sldChg>
      <pc:sldChg chg="modSp new">
        <pc:chgData name="Alex Souza" userId="4abefd9ff5146cd9" providerId="Windows Live" clId="Web-{20348BC7-9066-4EDA-A2F8-FBEE7EEF7FD2}" dt="2020-07-02T23:17:44.893" v="368" actId="20577"/>
        <pc:sldMkLst>
          <pc:docMk/>
          <pc:sldMk cId="3261181150" sldId="280"/>
        </pc:sldMkLst>
        <pc:spChg chg="mod">
          <ac:chgData name="Alex Souza" userId="4abefd9ff5146cd9" providerId="Windows Live" clId="Web-{20348BC7-9066-4EDA-A2F8-FBEE7EEF7FD2}" dt="2020-07-02T23:17:44.893" v="368" actId="20577"/>
          <ac:spMkLst>
            <pc:docMk/>
            <pc:sldMk cId="3261181150" sldId="280"/>
            <ac:spMk id="2" creationId="{2A098F33-B213-481E-B06B-EB45A0464107}"/>
          </ac:spMkLst>
        </pc:spChg>
      </pc:sldChg>
      <pc:sldChg chg="modSp new">
        <pc:chgData name="Alex Souza" userId="4abefd9ff5146cd9" providerId="Windows Live" clId="Web-{20348BC7-9066-4EDA-A2F8-FBEE7EEF7FD2}" dt="2020-07-02T23:18:22.941" v="371" actId="20577"/>
        <pc:sldMkLst>
          <pc:docMk/>
          <pc:sldMk cId="2145906607" sldId="281"/>
        </pc:sldMkLst>
        <pc:spChg chg="mod">
          <ac:chgData name="Alex Souza" userId="4abefd9ff5146cd9" providerId="Windows Live" clId="Web-{20348BC7-9066-4EDA-A2F8-FBEE7EEF7FD2}" dt="2020-07-02T23:18:22.941" v="371" actId="20577"/>
          <ac:spMkLst>
            <pc:docMk/>
            <pc:sldMk cId="2145906607" sldId="281"/>
            <ac:spMk id="2" creationId="{8F2847EC-9BAF-4207-9AE7-A9580FF75505}"/>
          </ac:spMkLst>
        </pc:spChg>
      </pc:sldChg>
      <pc:sldChg chg="modSp new">
        <pc:chgData name="Alex Souza" userId="4abefd9ff5146cd9" providerId="Windows Live" clId="Web-{20348BC7-9066-4EDA-A2F8-FBEE7EEF7FD2}" dt="2020-07-02T23:19:44.020" v="375" actId="20577"/>
        <pc:sldMkLst>
          <pc:docMk/>
          <pc:sldMk cId="2739160400" sldId="282"/>
        </pc:sldMkLst>
        <pc:spChg chg="mod">
          <ac:chgData name="Alex Souza" userId="4abefd9ff5146cd9" providerId="Windows Live" clId="Web-{20348BC7-9066-4EDA-A2F8-FBEE7EEF7FD2}" dt="2020-07-02T23:19:44.020" v="375" actId="20577"/>
          <ac:spMkLst>
            <pc:docMk/>
            <pc:sldMk cId="2739160400" sldId="282"/>
            <ac:spMk id="2" creationId="{E8B26676-6D6F-450F-BE28-5C26E4D8268B}"/>
          </ac:spMkLst>
        </pc:spChg>
      </pc:sldChg>
      <pc:sldChg chg="modSp new">
        <pc:chgData name="Alex Souza" userId="4abefd9ff5146cd9" providerId="Windows Live" clId="Web-{20348BC7-9066-4EDA-A2F8-FBEE7EEF7FD2}" dt="2020-07-02T23:20:24.974" v="399" actId="20577"/>
        <pc:sldMkLst>
          <pc:docMk/>
          <pc:sldMk cId="3032221062" sldId="283"/>
        </pc:sldMkLst>
        <pc:spChg chg="mod">
          <ac:chgData name="Alex Souza" userId="4abefd9ff5146cd9" providerId="Windows Live" clId="Web-{20348BC7-9066-4EDA-A2F8-FBEE7EEF7FD2}" dt="2020-07-02T23:20:24.974" v="399" actId="20577"/>
          <ac:spMkLst>
            <pc:docMk/>
            <pc:sldMk cId="3032221062" sldId="283"/>
            <ac:spMk id="2" creationId="{D4E1B832-F37C-471E-8431-A16F5CC8068E}"/>
          </ac:spMkLst>
        </pc:spChg>
      </pc:sldChg>
      <pc:sldChg chg="addSp delSp modSp new mod setBg">
        <pc:chgData name="Alex Souza" userId="4abefd9ff5146cd9" providerId="Windows Live" clId="Web-{20348BC7-9066-4EDA-A2F8-FBEE7EEF7FD2}" dt="2020-07-03T00:00:07.884" v="642"/>
        <pc:sldMkLst>
          <pc:docMk/>
          <pc:sldMk cId="4240465656" sldId="284"/>
        </pc:sldMkLst>
        <pc:spChg chg="mod ord">
          <ac:chgData name="Alex Souza" userId="4abefd9ff5146cd9" providerId="Windows Live" clId="Web-{20348BC7-9066-4EDA-A2F8-FBEE7EEF7FD2}" dt="2020-07-03T00:00:07.884" v="642"/>
          <ac:spMkLst>
            <pc:docMk/>
            <pc:sldMk cId="4240465656" sldId="284"/>
            <ac:spMk id="2" creationId="{9A5BBDD5-1792-43CE-B401-106355084FB9}"/>
          </ac:spMkLst>
        </pc:spChg>
        <pc:spChg chg="del">
          <ac:chgData name="Alex Souza" userId="4abefd9ff5146cd9" providerId="Windows Live" clId="Web-{20348BC7-9066-4EDA-A2F8-FBEE7EEF7FD2}" dt="2020-07-02T23:57:15.538" v="629"/>
          <ac:spMkLst>
            <pc:docMk/>
            <pc:sldMk cId="4240465656" sldId="284"/>
            <ac:spMk id="3" creationId="{358C7F37-DCBB-4B7E-AA8C-96AF170C5905}"/>
          </ac:spMkLst>
        </pc:spChg>
        <pc:spChg chg="add">
          <ac:chgData name="Alex Souza" userId="4abefd9ff5146cd9" providerId="Windows Live" clId="Web-{20348BC7-9066-4EDA-A2F8-FBEE7EEF7FD2}" dt="2020-07-03T00:00:07.884" v="642"/>
          <ac:spMkLst>
            <pc:docMk/>
            <pc:sldMk cId="4240465656" sldId="284"/>
            <ac:spMk id="9" creationId="{8D06CE56-3881-4ADA-8CEF-D18B02C242A3}"/>
          </ac:spMkLst>
        </pc:spChg>
        <pc:spChg chg="add">
          <ac:chgData name="Alex Souza" userId="4abefd9ff5146cd9" providerId="Windows Live" clId="Web-{20348BC7-9066-4EDA-A2F8-FBEE7EEF7FD2}" dt="2020-07-03T00:00:07.884" v="642"/>
          <ac:spMkLst>
            <pc:docMk/>
            <pc:sldMk cId="4240465656" sldId="284"/>
            <ac:spMk id="11" creationId="{79F3C543-62EC-4433-9C93-A2CD8764E9B4}"/>
          </ac:spMkLst>
        </pc:spChg>
        <pc:spChg chg="add">
          <ac:chgData name="Alex Souza" userId="4abefd9ff5146cd9" providerId="Windows Live" clId="Web-{20348BC7-9066-4EDA-A2F8-FBEE7EEF7FD2}" dt="2020-07-03T00:00:07.884" v="642"/>
          <ac:spMkLst>
            <pc:docMk/>
            <pc:sldMk cId="4240465656" sldId="284"/>
            <ac:spMk id="13" creationId="{5A59F003-E00A-43F9-91DC-CC54E3B87466}"/>
          </ac:spMkLst>
        </pc:spChg>
        <pc:spChg chg="add">
          <ac:chgData name="Alex Souza" userId="4abefd9ff5146cd9" providerId="Windows Live" clId="Web-{20348BC7-9066-4EDA-A2F8-FBEE7EEF7FD2}" dt="2020-07-03T00:00:07.884" v="642"/>
          <ac:spMkLst>
            <pc:docMk/>
            <pc:sldMk cId="4240465656" sldId="284"/>
            <ac:spMk id="15" creationId="{D74A4382-E3AD-430A-9A1F-DFA3E0E77A7D}"/>
          </ac:spMkLst>
        </pc:spChg>
        <pc:picChg chg="add mod">
          <ac:chgData name="Alex Souza" userId="4abefd9ff5146cd9" providerId="Windows Live" clId="Web-{20348BC7-9066-4EDA-A2F8-FBEE7EEF7FD2}" dt="2020-07-03T00:00:07.884" v="642"/>
          <ac:picMkLst>
            <pc:docMk/>
            <pc:sldMk cId="4240465656" sldId="284"/>
            <ac:picMk id="4" creationId="{C4B5AD08-02E5-4127-AA33-525CC4DA5B27}"/>
          </ac:picMkLst>
        </pc:picChg>
      </pc:sldChg>
      <pc:sldMasterChg chg="del delSldLayout">
        <pc:chgData name="Alex Souza" userId="4abefd9ff5146cd9" providerId="Windows Live" clId="Web-{20348BC7-9066-4EDA-A2F8-FBEE7EEF7FD2}" dt="2020-07-02T19:58:04.199" v="0"/>
        <pc:sldMasterMkLst>
          <pc:docMk/>
          <pc:sldMasterMk cId="2460954070" sldId="2147483660"/>
        </pc:sldMasterMkLst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ex Souza" userId="4abefd9ff5146cd9" providerId="Windows Live" clId="Web-{20348BC7-9066-4EDA-A2F8-FBEE7EEF7FD2}" dt="2020-07-02T19:58:04.19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Alex Souza" userId="4abefd9ff5146cd9" providerId="Windows Live" clId="Web-{20348BC7-9066-4EDA-A2F8-FBEE7EEF7FD2}" dt="2020-07-02T19:58:04.199" v="0"/>
        <pc:sldMasterMkLst>
          <pc:docMk/>
          <pc:sldMasterMk cId="3014954991" sldId="2147483698"/>
        </pc:sldMasterMkLst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3786127696" sldId="2147483687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3413205975" sldId="2147483688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2240588044" sldId="2147483689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1487832745" sldId="2147483690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3493858382" sldId="2147483691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548742933" sldId="2147483692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526560882" sldId="2147483693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1008526845" sldId="2147483694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1329154286" sldId="2147483695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2224495248" sldId="2147483696"/>
          </pc:sldLayoutMkLst>
        </pc:sldLayoutChg>
        <pc:sldLayoutChg chg="add">
          <pc:chgData name="Alex Souza" userId="4abefd9ff5146cd9" providerId="Windows Live" clId="Web-{20348BC7-9066-4EDA-A2F8-FBEE7EEF7FD2}" dt="2020-07-02T19:58:04.199" v="0"/>
          <pc:sldLayoutMkLst>
            <pc:docMk/>
            <pc:sldMasterMk cId="3014954991" sldId="2147483698"/>
            <pc:sldLayoutMk cId="3323243136" sldId="2147483697"/>
          </pc:sldLayoutMkLst>
        </pc:sldLayoutChg>
      </pc:sldMasterChg>
    </pc:docChg>
  </pc:docChgLst>
  <pc:docChgLst>
    <pc:chgData name="Alex Souza" userId="4abefd9ff5146cd9" providerId="Windows Live" clId="Web-{971AC4B9-4765-4B6C-B00E-68A156A7190C}"/>
    <pc:docChg chg="addSld delSld modSld sldOrd">
      <pc:chgData name="Alex Souza" userId="4abefd9ff5146cd9" providerId="Windows Live" clId="Web-{971AC4B9-4765-4B6C-B00E-68A156A7190C}" dt="2021-03-07T20:50:47.851" v="1433" actId="20577"/>
      <pc:docMkLst>
        <pc:docMk/>
      </pc:docMkLst>
      <pc:sldChg chg="addSp delSp modSp mod setBg setClrOvrMap">
        <pc:chgData name="Alex Souza" userId="4abefd9ff5146cd9" providerId="Windows Live" clId="Web-{971AC4B9-4765-4B6C-B00E-68A156A7190C}" dt="2021-03-07T12:47:05.943" v="775" actId="20577"/>
        <pc:sldMkLst>
          <pc:docMk/>
          <pc:sldMk cId="109857222" sldId="256"/>
        </pc:sldMkLst>
        <pc:spChg chg="mod">
          <ac:chgData name="Alex Souza" userId="4abefd9ff5146cd9" providerId="Windows Live" clId="Web-{971AC4B9-4765-4B6C-B00E-68A156A7190C}" dt="2021-03-07T12:47:05.943" v="775" actId="2057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Alex Souza" userId="4abefd9ff5146cd9" providerId="Windows Live" clId="Web-{971AC4B9-4765-4B6C-B00E-68A156A7190C}" dt="2021-03-07T12:46:45.036" v="771"/>
          <ac:spMkLst>
            <pc:docMk/>
            <pc:sldMk cId="109857222" sldId="256"/>
            <ac:spMk id="10" creationId="{E49CC64F-7275-4E33-961B-0C5CDC439875}"/>
          </ac:spMkLst>
        </pc:spChg>
        <pc:spChg chg="add del">
          <ac:chgData name="Alex Souza" userId="4abefd9ff5146cd9" providerId="Windows Live" clId="Web-{971AC4B9-4765-4B6C-B00E-68A156A7190C}" dt="2021-03-07T12:46:45.020" v="770"/>
          <ac:spMkLst>
            <pc:docMk/>
            <pc:sldMk cId="109857222" sldId="256"/>
            <ac:spMk id="12" creationId="{BCC55ACC-A2F6-403C-A3A4-D59B3734D45F}"/>
          </ac:spMkLst>
        </pc:spChg>
        <pc:spChg chg="add">
          <ac:chgData name="Alex Souza" userId="4abefd9ff5146cd9" providerId="Windows Live" clId="Web-{971AC4B9-4765-4B6C-B00E-68A156A7190C}" dt="2021-03-07T12:46:45.036" v="771"/>
          <ac:spMkLst>
            <pc:docMk/>
            <pc:sldMk cId="109857222" sldId="256"/>
            <ac:spMk id="14" creationId="{C0B27210-D0CA-4654-B3E3-9ABB4F178EA1}"/>
          </ac:spMkLst>
        </pc:spChg>
        <pc:spChg chg="add">
          <ac:chgData name="Alex Souza" userId="4abefd9ff5146cd9" providerId="Windows Live" clId="Web-{971AC4B9-4765-4B6C-B00E-68A156A7190C}" dt="2021-03-07T12:46:45.036" v="771"/>
          <ac:spMkLst>
            <pc:docMk/>
            <pc:sldMk cId="109857222" sldId="256"/>
            <ac:spMk id="17" creationId="{1DB7C82F-AB7E-4F0C-B829-FA1B9C415180}"/>
          </ac:spMkLst>
        </pc:spChg>
        <pc:spChg chg="add">
          <ac:chgData name="Alex Souza" userId="4abefd9ff5146cd9" providerId="Windows Live" clId="Web-{971AC4B9-4765-4B6C-B00E-68A156A7190C}" dt="2021-03-07T12:46:45.036" v="771"/>
          <ac:spMkLst>
            <pc:docMk/>
            <pc:sldMk cId="109857222" sldId="256"/>
            <ac:spMk id="19" creationId="{70B66945-4967-4040-926D-DCA44313CDAB}"/>
          </ac:spMkLst>
        </pc:spChg>
        <pc:picChg chg="del">
          <ac:chgData name="Alex Souza" userId="4abefd9ff5146cd9" providerId="Windows Live" clId="Web-{971AC4B9-4765-4B6C-B00E-68A156A7190C}" dt="2021-03-07T12:45:13.644" v="767"/>
          <ac:picMkLst>
            <pc:docMk/>
            <pc:sldMk cId="109857222" sldId="256"/>
            <ac:picMk id="4" creationId="{497E43E9-B914-4C16-B8DE-2817B4557EEF}"/>
          </ac:picMkLst>
        </pc:picChg>
        <pc:picChg chg="mod">
          <ac:chgData name="Alex Souza" userId="4abefd9ff5146cd9" providerId="Windows Live" clId="Web-{971AC4B9-4765-4B6C-B00E-68A156A7190C}" dt="2021-03-07T12:46:55.302" v="774"/>
          <ac:picMkLst>
            <pc:docMk/>
            <pc:sldMk cId="109857222" sldId="256"/>
            <ac:picMk id="5" creationId="{DEBF049C-BCF3-4846-8E71-15A5D0919F98}"/>
          </ac:picMkLst>
        </pc:picChg>
      </pc:sldChg>
      <pc:sldChg chg="del">
        <pc:chgData name="Alex Souza" userId="4abefd9ff5146cd9" providerId="Windows Live" clId="Web-{971AC4B9-4765-4B6C-B00E-68A156A7190C}" dt="2021-03-07T13:06:24.013" v="883"/>
        <pc:sldMkLst>
          <pc:docMk/>
          <pc:sldMk cId="138589994" sldId="285"/>
        </pc:sldMkLst>
      </pc:sldChg>
      <pc:sldChg chg="del">
        <pc:chgData name="Alex Souza" userId="4abefd9ff5146cd9" providerId="Windows Live" clId="Web-{971AC4B9-4765-4B6C-B00E-68A156A7190C}" dt="2021-03-07T13:10:36.074" v="915"/>
        <pc:sldMkLst>
          <pc:docMk/>
          <pc:sldMk cId="3095736136" sldId="366"/>
        </pc:sldMkLst>
      </pc:sldChg>
      <pc:sldChg chg="del">
        <pc:chgData name="Alex Souza" userId="4abefd9ff5146cd9" providerId="Windows Live" clId="Web-{971AC4B9-4765-4B6C-B00E-68A156A7190C}" dt="2021-03-07T13:10:35.199" v="914"/>
        <pc:sldMkLst>
          <pc:docMk/>
          <pc:sldMk cId="394797845" sldId="367"/>
        </pc:sldMkLst>
      </pc:sldChg>
      <pc:sldChg chg="del">
        <pc:chgData name="Alex Souza" userId="4abefd9ff5146cd9" providerId="Windows Live" clId="Web-{971AC4B9-4765-4B6C-B00E-68A156A7190C}" dt="2021-03-07T13:10:36.746" v="916"/>
        <pc:sldMkLst>
          <pc:docMk/>
          <pc:sldMk cId="878510335" sldId="371"/>
        </pc:sldMkLst>
      </pc:sldChg>
      <pc:sldChg chg="del">
        <pc:chgData name="Alex Souza" userId="4abefd9ff5146cd9" providerId="Windows Live" clId="Web-{971AC4B9-4765-4B6C-B00E-68A156A7190C}" dt="2021-03-07T13:10:37.761" v="917"/>
        <pc:sldMkLst>
          <pc:docMk/>
          <pc:sldMk cId="2178316850" sldId="372"/>
        </pc:sldMkLst>
      </pc:sldChg>
      <pc:sldChg chg="del">
        <pc:chgData name="Alex Souza" userId="4abefd9ff5146cd9" providerId="Windows Live" clId="Web-{971AC4B9-4765-4B6C-B00E-68A156A7190C}" dt="2021-03-07T13:10:38.683" v="918"/>
        <pc:sldMkLst>
          <pc:docMk/>
          <pc:sldMk cId="3029797704" sldId="373"/>
        </pc:sldMkLst>
      </pc:sldChg>
      <pc:sldChg chg="del">
        <pc:chgData name="Alex Souza" userId="4abefd9ff5146cd9" providerId="Windows Live" clId="Web-{971AC4B9-4765-4B6C-B00E-68A156A7190C}" dt="2021-03-07T13:10:39.637" v="919"/>
        <pc:sldMkLst>
          <pc:docMk/>
          <pc:sldMk cId="3841352927" sldId="374"/>
        </pc:sldMkLst>
      </pc:sldChg>
      <pc:sldChg chg="del">
        <pc:chgData name="Alex Souza" userId="4abefd9ff5146cd9" providerId="Windows Live" clId="Web-{971AC4B9-4765-4B6C-B00E-68A156A7190C}" dt="2021-03-07T13:10:40.980" v="920"/>
        <pc:sldMkLst>
          <pc:docMk/>
          <pc:sldMk cId="2481238170" sldId="375"/>
        </pc:sldMkLst>
      </pc:sldChg>
      <pc:sldChg chg="del">
        <pc:chgData name="Alex Souza" userId="4abefd9ff5146cd9" providerId="Windows Live" clId="Web-{971AC4B9-4765-4B6C-B00E-68A156A7190C}" dt="2021-03-07T13:10:41.996" v="921"/>
        <pc:sldMkLst>
          <pc:docMk/>
          <pc:sldMk cId="3001207812" sldId="376"/>
        </pc:sldMkLst>
      </pc:sldChg>
      <pc:sldChg chg="del">
        <pc:chgData name="Alex Souza" userId="4abefd9ff5146cd9" providerId="Windows Live" clId="Web-{971AC4B9-4765-4B6C-B00E-68A156A7190C}" dt="2021-03-07T13:10:43.168" v="922"/>
        <pc:sldMkLst>
          <pc:docMk/>
          <pc:sldMk cId="2672263489" sldId="377"/>
        </pc:sldMkLst>
      </pc:sldChg>
      <pc:sldChg chg="del">
        <pc:chgData name="Alex Souza" userId="4abefd9ff5146cd9" providerId="Windows Live" clId="Web-{971AC4B9-4765-4B6C-B00E-68A156A7190C}" dt="2021-03-07T13:10:45.199" v="923"/>
        <pc:sldMkLst>
          <pc:docMk/>
          <pc:sldMk cId="617463363" sldId="378"/>
        </pc:sldMkLst>
      </pc:sldChg>
      <pc:sldChg chg="del">
        <pc:chgData name="Alex Souza" userId="4abefd9ff5146cd9" providerId="Windows Live" clId="Web-{971AC4B9-4765-4B6C-B00E-68A156A7190C}" dt="2021-03-07T13:10:59.590" v="938"/>
        <pc:sldMkLst>
          <pc:docMk/>
          <pc:sldMk cId="1461101187" sldId="379"/>
        </pc:sldMkLst>
      </pc:sldChg>
      <pc:sldChg chg="del">
        <pc:chgData name="Alex Souza" userId="4abefd9ff5146cd9" providerId="Windows Live" clId="Web-{971AC4B9-4765-4B6C-B00E-68A156A7190C}" dt="2021-03-07T13:10:59.590" v="937"/>
        <pc:sldMkLst>
          <pc:docMk/>
          <pc:sldMk cId="1682191303" sldId="380"/>
        </pc:sldMkLst>
      </pc:sldChg>
      <pc:sldChg chg="del">
        <pc:chgData name="Alex Souza" userId="4abefd9ff5146cd9" providerId="Windows Live" clId="Web-{971AC4B9-4765-4B6C-B00E-68A156A7190C}" dt="2021-03-07T13:10:59.590" v="936"/>
        <pc:sldMkLst>
          <pc:docMk/>
          <pc:sldMk cId="1329584895" sldId="381"/>
        </pc:sldMkLst>
      </pc:sldChg>
      <pc:sldChg chg="del">
        <pc:chgData name="Alex Souza" userId="4abefd9ff5146cd9" providerId="Windows Live" clId="Web-{971AC4B9-4765-4B6C-B00E-68A156A7190C}" dt="2021-03-07T13:10:59.590" v="935"/>
        <pc:sldMkLst>
          <pc:docMk/>
          <pc:sldMk cId="1637447573" sldId="382"/>
        </pc:sldMkLst>
      </pc:sldChg>
      <pc:sldChg chg="del">
        <pc:chgData name="Alex Souza" userId="4abefd9ff5146cd9" providerId="Windows Live" clId="Web-{971AC4B9-4765-4B6C-B00E-68A156A7190C}" dt="2021-03-07T13:10:59.590" v="934"/>
        <pc:sldMkLst>
          <pc:docMk/>
          <pc:sldMk cId="4215544137" sldId="383"/>
        </pc:sldMkLst>
      </pc:sldChg>
      <pc:sldChg chg="del">
        <pc:chgData name="Alex Souza" userId="4abefd9ff5146cd9" providerId="Windows Live" clId="Web-{971AC4B9-4765-4B6C-B00E-68A156A7190C}" dt="2021-03-07T13:10:59.590" v="933"/>
        <pc:sldMkLst>
          <pc:docMk/>
          <pc:sldMk cId="134840411" sldId="384"/>
        </pc:sldMkLst>
      </pc:sldChg>
      <pc:sldChg chg="del">
        <pc:chgData name="Alex Souza" userId="4abefd9ff5146cd9" providerId="Windows Live" clId="Web-{971AC4B9-4765-4B6C-B00E-68A156A7190C}" dt="2021-03-07T13:10:59.590" v="930"/>
        <pc:sldMkLst>
          <pc:docMk/>
          <pc:sldMk cId="1191390007" sldId="385"/>
        </pc:sldMkLst>
      </pc:sldChg>
      <pc:sldChg chg="del">
        <pc:chgData name="Alex Souza" userId="4abefd9ff5146cd9" providerId="Windows Live" clId="Web-{971AC4B9-4765-4B6C-B00E-68A156A7190C}" dt="2021-03-07T13:10:59.590" v="929"/>
        <pc:sldMkLst>
          <pc:docMk/>
          <pc:sldMk cId="646935486" sldId="386"/>
        </pc:sldMkLst>
      </pc:sldChg>
      <pc:sldChg chg="del">
        <pc:chgData name="Alex Souza" userId="4abefd9ff5146cd9" providerId="Windows Live" clId="Web-{971AC4B9-4765-4B6C-B00E-68A156A7190C}" dt="2021-03-07T13:10:59.590" v="928"/>
        <pc:sldMkLst>
          <pc:docMk/>
          <pc:sldMk cId="1327494425" sldId="387"/>
        </pc:sldMkLst>
      </pc:sldChg>
      <pc:sldChg chg="del">
        <pc:chgData name="Alex Souza" userId="4abefd9ff5146cd9" providerId="Windows Live" clId="Web-{971AC4B9-4765-4B6C-B00E-68A156A7190C}" dt="2021-03-07T13:10:59.590" v="927"/>
        <pc:sldMkLst>
          <pc:docMk/>
          <pc:sldMk cId="2738416996" sldId="388"/>
        </pc:sldMkLst>
      </pc:sldChg>
      <pc:sldChg chg="del">
        <pc:chgData name="Alex Souza" userId="4abefd9ff5146cd9" providerId="Windows Live" clId="Web-{971AC4B9-4765-4B6C-B00E-68A156A7190C}" dt="2021-03-07T13:10:59.590" v="926"/>
        <pc:sldMkLst>
          <pc:docMk/>
          <pc:sldMk cId="2571478666" sldId="389"/>
        </pc:sldMkLst>
      </pc:sldChg>
      <pc:sldChg chg="del">
        <pc:chgData name="Alex Souza" userId="4abefd9ff5146cd9" providerId="Windows Live" clId="Web-{971AC4B9-4765-4B6C-B00E-68A156A7190C}" dt="2021-03-07T13:10:59.590" v="925"/>
        <pc:sldMkLst>
          <pc:docMk/>
          <pc:sldMk cId="754603547" sldId="390"/>
        </pc:sldMkLst>
      </pc:sldChg>
      <pc:sldChg chg="del">
        <pc:chgData name="Alex Souza" userId="4abefd9ff5146cd9" providerId="Windows Live" clId="Web-{971AC4B9-4765-4B6C-B00E-68A156A7190C}" dt="2021-03-07T13:10:59.574" v="924"/>
        <pc:sldMkLst>
          <pc:docMk/>
          <pc:sldMk cId="2320290645" sldId="391"/>
        </pc:sldMkLst>
      </pc:sldChg>
      <pc:sldChg chg="add del">
        <pc:chgData name="Alex Souza" userId="4abefd9ff5146cd9" providerId="Windows Live" clId="Web-{971AC4B9-4765-4B6C-B00E-68A156A7190C}" dt="2021-03-07T13:11:42.545" v="942"/>
        <pc:sldMkLst>
          <pc:docMk/>
          <pc:sldMk cId="2281981583" sldId="396"/>
        </pc:sldMkLst>
      </pc:sldChg>
      <pc:sldChg chg="del">
        <pc:chgData name="Alex Souza" userId="4abefd9ff5146cd9" providerId="Windows Live" clId="Web-{971AC4B9-4765-4B6C-B00E-68A156A7190C}" dt="2021-03-07T13:10:59.590" v="932"/>
        <pc:sldMkLst>
          <pc:docMk/>
          <pc:sldMk cId="1258967029" sldId="397"/>
        </pc:sldMkLst>
      </pc:sldChg>
      <pc:sldChg chg="del">
        <pc:chgData name="Alex Souza" userId="4abefd9ff5146cd9" providerId="Windows Live" clId="Web-{971AC4B9-4765-4B6C-B00E-68A156A7190C}" dt="2021-03-07T13:10:59.590" v="931"/>
        <pc:sldMkLst>
          <pc:docMk/>
          <pc:sldMk cId="1296884407" sldId="398"/>
        </pc:sldMkLst>
      </pc:sldChg>
      <pc:sldChg chg="del">
        <pc:chgData name="Alex Souza" userId="4abefd9ff5146cd9" providerId="Windows Live" clId="Web-{971AC4B9-4765-4B6C-B00E-68A156A7190C}" dt="2021-03-07T13:10:27.902" v="906"/>
        <pc:sldMkLst>
          <pc:docMk/>
          <pc:sldMk cId="1616249506" sldId="399"/>
        </pc:sldMkLst>
      </pc:sldChg>
      <pc:sldChg chg="del">
        <pc:chgData name="Alex Souza" userId="4abefd9ff5146cd9" providerId="Windows Live" clId="Web-{971AC4B9-4765-4B6C-B00E-68A156A7190C}" dt="2021-03-07T13:10:31.496" v="909"/>
        <pc:sldMkLst>
          <pc:docMk/>
          <pc:sldMk cId="2609947971" sldId="401"/>
        </pc:sldMkLst>
      </pc:sldChg>
      <pc:sldChg chg="del">
        <pc:chgData name="Alex Souza" userId="4abefd9ff5146cd9" providerId="Windows Live" clId="Web-{971AC4B9-4765-4B6C-B00E-68A156A7190C}" dt="2021-03-07T13:10:29.480" v="908"/>
        <pc:sldMkLst>
          <pc:docMk/>
          <pc:sldMk cId="121528185" sldId="402"/>
        </pc:sldMkLst>
      </pc:sldChg>
      <pc:sldChg chg="del">
        <pc:chgData name="Alex Souza" userId="4abefd9ff5146cd9" providerId="Windows Live" clId="Web-{971AC4B9-4765-4B6C-B00E-68A156A7190C}" dt="2021-03-07T13:10:28.886" v="907"/>
        <pc:sldMkLst>
          <pc:docMk/>
          <pc:sldMk cId="350440266" sldId="405"/>
        </pc:sldMkLst>
      </pc:sldChg>
      <pc:sldChg chg="del">
        <pc:chgData name="Alex Souza" userId="4abefd9ff5146cd9" providerId="Windows Live" clId="Web-{971AC4B9-4765-4B6C-B00E-68A156A7190C}" dt="2021-03-07T13:10:32.996" v="911"/>
        <pc:sldMkLst>
          <pc:docMk/>
          <pc:sldMk cId="1777591785" sldId="409"/>
        </pc:sldMkLst>
      </pc:sldChg>
      <pc:sldChg chg="del">
        <pc:chgData name="Alex Souza" userId="4abefd9ff5146cd9" providerId="Windows Live" clId="Web-{971AC4B9-4765-4B6C-B00E-68A156A7190C}" dt="2021-03-07T13:10:33.699" v="912"/>
        <pc:sldMkLst>
          <pc:docMk/>
          <pc:sldMk cId="2309262818" sldId="410"/>
        </pc:sldMkLst>
      </pc:sldChg>
      <pc:sldChg chg="del">
        <pc:chgData name="Alex Souza" userId="4abefd9ff5146cd9" providerId="Windows Live" clId="Web-{971AC4B9-4765-4B6C-B00E-68A156A7190C}" dt="2021-03-07T13:10:32.043" v="910"/>
        <pc:sldMkLst>
          <pc:docMk/>
          <pc:sldMk cId="3520763072" sldId="413"/>
        </pc:sldMkLst>
      </pc:sldChg>
      <pc:sldChg chg="del">
        <pc:chgData name="Alex Souza" userId="4abefd9ff5146cd9" providerId="Windows Live" clId="Web-{971AC4B9-4765-4B6C-B00E-68A156A7190C}" dt="2021-03-07T13:10:34.418" v="913"/>
        <pc:sldMkLst>
          <pc:docMk/>
          <pc:sldMk cId="1556425712" sldId="415"/>
        </pc:sldMkLst>
      </pc:sldChg>
      <pc:sldChg chg="addSp modSp mod setBg">
        <pc:chgData name="Alex Souza" userId="4abefd9ff5146cd9" providerId="Windows Live" clId="Web-{971AC4B9-4765-4B6C-B00E-68A156A7190C}" dt="2021-03-07T12:20:44.237" v="453" actId="20577"/>
        <pc:sldMkLst>
          <pc:docMk/>
          <pc:sldMk cId="1131617360" sldId="418"/>
        </pc:sldMkLst>
        <pc:spChg chg="mod">
          <ac:chgData name="Alex Souza" userId="4abefd9ff5146cd9" providerId="Windows Live" clId="Web-{971AC4B9-4765-4B6C-B00E-68A156A7190C}" dt="2021-03-07T12:19:32.610" v="442"/>
          <ac:spMkLst>
            <pc:docMk/>
            <pc:sldMk cId="1131617360" sldId="418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20:44.237" v="453" actId="20577"/>
          <ac:spMkLst>
            <pc:docMk/>
            <pc:sldMk cId="1131617360" sldId="418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9:32.610" v="442"/>
          <ac:spMkLst>
            <pc:docMk/>
            <pc:sldMk cId="1131617360" sldId="418"/>
            <ac:spMk id="8" creationId="{2029D5AD-8348-4446-B191-6A9B6FE03F21}"/>
          </ac:spMkLst>
        </pc:spChg>
        <pc:spChg chg="add">
          <ac:chgData name="Alex Souza" userId="4abefd9ff5146cd9" providerId="Windows Live" clId="Web-{971AC4B9-4765-4B6C-B00E-68A156A7190C}" dt="2021-03-07T12:19:32.610" v="442"/>
          <ac:spMkLst>
            <pc:docMk/>
            <pc:sldMk cId="1131617360" sldId="418"/>
            <ac:spMk id="10" creationId="{A3F395A2-2B64-4749-BD93-2F159C7E1FB5}"/>
          </ac:spMkLst>
        </pc:spChg>
        <pc:spChg chg="add">
          <ac:chgData name="Alex Souza" userId="4abefd9ff5146cd9" providerId="Windows Live" clId="Web-{971AC4B9-4765-4B6C-B00E-68A156A7190C}" dt="2021-03-07T12:19:32.610" v="442"/>
          <ac:spMkLst>
            <pc:docMk/>
            <pc:sldMk cId="1131617360" sldId="418"/>
            <ac:spMk id="12" creationId="{5CF0135B-EAB8-4CA0-896C-2D897ECD28BC}"/>
          </ac:spMkLst>
        </pc:spChg>
        <pc:spChg chg="add">
          <ac:chgData name="Alex Souza" userId="4abefd9ff5146cd9" providerId="Windows Live" clId="Web-{971AC4B9-4765-4B6C-B00E-68A156A7190C}" dt="2021-03-07T12:19:32.610" v="442"/>
          <ac:spMkLst>
            <pc:docMk/>
            <pc:sldMk cId="1131617360" sldId="418"/>
            <ac:spMk id="14" creationId="{92C3387C-D24F-4737-8A37-1DC5CFF09CFA}"/>
          </ac:spMkLst>
        </pc:spChg>
      </pc:sldChg>
      <pc:sldChg chg="addSp modSp mod setBg">
        <pc:chgData name="Alex Souza" userId="4abefd9ff5146cd9" providerId="Windows Live" clId="Web-{971AC4B9-4765-4B6C-B00E-68A156A7190C}" dt="2021-03-07T12:17:30.025" v="418" actId="20577"/>
        <pc:sldMkLst>
          <pc:docMk/>
          <pc:sldMk cId="2703097917" sldId="419"/>
        </pc:sldMkLst>
        <pc:spChg chg="mod">
          <ac:chgData name="Alex Souza" userId="4abefd9ff5146cd9" providerId="Windows Live" clId="Web-{971AC4B9-4765-4B6C-B00E-68A156A7190C}" dt="2021-03-07T12:17:24.822" v="417"/>
          <ac:spMkLst>
            <pc:docMk/>
            <pc:sldMk cId="2703097917" sldId="419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7:30.025" v="418" actId="20577"/>
          <ac:spMkLst>
            <pc:docMk/>
            <pc:sldMk cId="2703097917" sldId="419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7:24.822" v="417"/>
          <ac:spMkLst>
            <pc:docMk/>
            <pc:sldMk cId="2703097917" sldId="419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7:24.822" v="417"/>
          <ac:spMkLst>
            <pc:docMk/>
            <pc:sldMk cId="2703097917" sldId="419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7:24.822" v="417"/>
          <ac:spMkLst>
            <pc:docMk/>
            <pc:sldMk cId="2703097917" sldId="419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7:24.822" v="417"/>
          <ac:spMkLst>
            <pc:docMk/>
            <pc:sldMk cId="2703097917" sldId="419"/>
            <ac:spMk id="14" creationId="{074B4F7D-14B2-478B-8BF5-01E4E0C5D263}"/>
          </ac:spMkLst>
        </pc:spChg>
      </pc:sldChg>
      <pc:sldChg chg="modSp">
        <pc:chgData name="Alex Souza" userId="4abefd9ff5146cd9" providerId="Windows Live" clId="Web-{971AC4B9-4765-4B6C-B00E-68A156A7190C}" dt="2021-03-07T20:45:54.987" v="1402" actId="20577"/>
        <pc:sldMkLst>
          <pc:docMk/>
          <pc:sldMk cId="2923531409" sldId="421"/>
        </pc:sldMkLst>
        <pc:spChg chg="mod">
          <ac:chgData name="Alex Souza" userId="4abefd9ff5146cd9" providerId="Windows Live" clId="Web-{971AC4B9-4765-4B6C-B00E-68A156A7190C}" dt="2021-03-07T20:45:54.987" v="1402" actId="20577"/>
          <ac:spMkLst>
            <pc:docMk/>
            <pc:sldMk cId="2923531409" sldId="421"/>
            <ac:spMk id="3" creationId="{DF93BBDD-86D2-4C51-8801-4D388FF10917}"/>
          </ac:spMkLst>
        </pc:spChg>
      </pc:sldChg>
      <pc:sldChg chg="modSp">
        <pc:chgData name="Alex Souza" userId="4abefd9ff5146cd9" providerId="Windows Live" clId="Web-{971AC4B9-4765-4B6C-B00E-68A156A7190C}" dt="2021-03-07T17:37:02.150" v="1290" actId="20577"/>
        <pc:sldMkLst>
          <pc:docMk/>
          <pc:sldMk cId="2319880674" sldId="422"/>
        </pc:sldMkLst>
        <pc:spChg chg="mod">
          <ac:chgData name="Alex Souza" userId="4abefd9ff5146cd9" providerId="Windows Live" clId="Web-{971AC4B9-4765-4B6C-B00E-68A156A7190C}" dt="2021-03-07T17:37:02.150" v="1290" actId="20577"/>
          <ac:spMkLst>
            <pc:docMk/>
            <pc:sldMk cId="2319880674" sldId="422"/>
            <ac:spMk id="6" creationId="{8D533670-5487-4BDF-9DB6-2A425BB8A7F1}"/>
          </ac:spMkLst>
        </pc:spChg>
      </pc:sldChg>
      <pc:sldChg chg="addSp delSp modSp">
        <pc:chgData name="Alex Souza" userId="4abefd9ff5146cd9" providerId="Windows Live" clId="Web-{971AC4B9-4765-4B6C-B00E-68A156A7190C}" dt="2021-03-07T17:36:38.853" v="1285" actId="20577"/>
        <pc:sldMkLst>
          <pc:docMk/>
          <pc:sldMk cId="206479518" sldId="424"/>
        </pc:sldMkLst>
        <pc:spChg chg="mod">
          <ac:chgData name="Alex Souza" userId="4abefd9ff5146cd9" providerId="Windows Live" clId="Web-{971AC4B9-4765-4B6C-B00E-68A156A7190C}" dt="2021-03-07T17:36:38.853" v="1285" actId="20577"/>
          <ac:spMkLst>
            <pc:docMk/>
            <pc:sldMk cId="206479518" sldId="424"/>
            <ac:spMk id="6" creationId="{8D533670-5487-4BDF-9DB6-2A425BB8A7F1}"/>
          </ac:spMkLst>
        </pc:spChg>
        <pc:picChg chg="del">
          <ac:chgData name="Alex Souza" userId="4abefd9ff5146cd9" providerId="Windows Live" clId="Web-{971AC4B9-4765-4B6C-B00E-68A156A7190C}" dt="2021-03-07T12:49:33.665" v="776"/>
          <ac:picMkLst>
            <pc:docMk/>
            <pc:sldMk cId="206479518" sldId="424"/>
            <ac:picMk id="3" creationId="{7A1B6142-37C2-4D14-AA2E-A0B49C868BDF}"/>
          </ac:picMkLst>
        </pc:picChg>
        <pc:picChg chg="add mod">
          <ac:chgData name="Alex Souza" userId="4abefd9ff5146cd9" providerId="Windows Live" clId="Web-{971AC4B9-4765-4B6C-B00E-68A156A7190C}" dt="2021-03-07T12:49:42.029" v="781" actId="14100"/>
          <ac:picMkLst>
            <pc:docMk/>
            <pc:sldMk cId="206479518" sldId="424"/>
            <ac:picMk id="4" creationId="{594A48BB-B952-48AD-9DFD-B6DFF76CDDE8}"/>
          </ac:picMkLst>
        </pc:picChg>
      </pc:sldChg>
      <pc:sldChg chg="addSp delSp modSp">
        <pc:chgData name="Alex Souza" userId="4abefd9ff5146cd9" providerId="Windows Live" clId="Web-{971AC4B9-4765-4B6C-B00E-68A156A7190C}" dt="2021-03-07T12:50:39.186" v="785" actId="1076"/>
        <pc:sldMkLst>
          <pc:docMk/>
          <pc:sldMk cId="1660892766" sldId="430"/>
        </pc:sldMkLst>
        <pc:picChg chg="add mod">
          <ac:chgData name="Alex Souza" userId="4abefd9ff5146cd9" providerId="Windows Live" clId="Web-{971AC4B9-4765-4B6C-B00E-68A156A7190C}" dt="2021-03-07T12:50:39.186" v="785" actId="1076"/>
          <ac:picMkLst>
            <pc:docMk/>
            <pc:sldMk cId="1660892766" sldId="430"/>
            <ac:picMk id="3" creationId="{1CD7156F-5CEA-4A17-A151-256DA689D03F}"/>
          </ac:picMkLst>
        </pc:picChg>
        <pc:picChg chg="del">
          <ac:chgData name="Alex Souza" userId="4abefd9ff5146cd9" providerId="Windows Live" clId="Web-{971AC4B9-4765-4B6C-B00E-68A156A7190C}" dt="2021-03-07T12:50:31.795" v="782"/>
          <ac:picMkLst>
            <pc:docMk/>
            <pc:sldMk cId="1660892766" sldId="430"/>
            <ac:picMk id="6" creationId="{023F83D9-0D2C-41ED-850A-068B54E46D6A}"/>
          </ac:picMkLst>
        </pc:picChg>
      </pc:sldChg>
      <pc:sldChg chg="addSp delSp modSp">
        <pc:chgData name="Alex Souza" userId="4abefd9ff5146cd9" providerId="Windows Live" clId="Web-{971AC4B9-4765-4B6C-B00E-68A156A7190C}" dt="2021-03-07T12:51:41.734" v="790" actId="14100"/>
        <pc:sldMkLst>
          <pc:docMk/>
          <pc:sldMk cId="1153515567" sldId="431"/>
        </pc:sldMkLst>
        <pc:picChg chg="del">
          <ac:chgData name="Alex Souza" userId="4abefd9ff5146cd9" providerId="Windows Live" clId="Web-{971AC4B9-4765-4B6C-B00E-68A156A7190C}" dt="2021-03-07T12:51:33.859" v="786"/>
          <ac:picMkLst>
            <pc:docMk/>
            <pc:sldMk cId="1153515567" sldId="431"/>
            <ac:picMk id="3" creationId="{1E7FC389-B10D-4B57-93BE-7C87E23AC0B8}"/>
          </ac:picMkLst>
        </pc:picChg>
        <pc:picChg chg="add mod">
          <ac:chgData name="Alex Souza" userId="4abefd9ff5146cd9" providerId="Windows Live" clId="Web-{971AC4B9-4765-4B6C-B00E-68A156A7190C}" dt="2021-03-07T12:51:41.734" v="790" actId="14100"/>
          <ac:picMkLst>
            <pc:docMk/>
            <pc:sldMk cId="1153515567" sldId="431"/>
            <ac:picMk id="4" creationId="{08898C08-92B1-4602-B3AE-0A0FAF4AB0FC}"/>
          </ac:picMkLst>
        </pc:picChg>
      </pc:sldChg>
      <pc:sldChg chg="modSp">
        <pc:chgData name="Alex Souza" userId="4abefd9ff5146cd9" providerId="Windows Live" clId="Web-{971AC4B9-4765-4B6C-B00E-68A156A7190C}" dt="2021-03-07T13:08:56.304" v="905" actId="20577"/>
        <pc:sldMkLst>
          <pc:docMk/>
          <pc:sldMk cId="3749858296" sldId="436"/>
        </pc:sldMkLst>
        <pc:graphicFrameChg chg="modGraphic">
          <ac:chgData name="Alex Souza" userId="4abefd9ff5146cd9" providerId="Windows Live" clId="Web-{971AC4B9-4765-4B6C-B00E-68A156A7190C}" dt="2021-03-07T13:08:56.304" v="905" actId="20577"/>
          <ac:graphicFrameMkLst>
            <pc:docMk/>
            <pc:sldMk cId="3749858296" sldId="436"/>
            <ac:graphicFrameMk id="10" creationId="{2AC9D98F-E57B-4CA1-B3A9-AD4569048769}"/>
          </ac:graphicFrameMkLst>
        </pc:graphicFrameChg>
      </pc:sldChg>
      <pc:sldChg chg="modSp">
        <pc:chgData name="Alex Souza" userId="4abefd9ff5146cd9" providerId="Windows Live" clId="Web-{971AC4B9-4765-4B6C-B00E-68A156A7190C}" dt="2021-03-07T17:53:48.667" v="1318" actId="20577"/>
        <pc:sldMkLst>
          <pc:docMk/>
          <pc:sldMk cId="2108236965" sldId="438"/>
        </pc:sldMkLst>
        <pc:graphicFrameChg chg="modGraphic">
          <ac:chgData name="Alex Souza" userId="4abefd9ff5146cd9" providerId="Windows Live" clId="Web-{971AC4B9-4765-4B6C-B00E-68A156A7190C}" dt="2021-03-07T17:53:48.667" v="1318" actId="20577"/>
          <ac:graphicFrameMkLst>
            <pc:docMk/>
            <pc:sldMk cId="2108236965" sldId="438"/>
            <ac:graphicFrameMk id="10" creationId="{2AC9D98F-E57B-4CA1-B3A9-AD4569048769}"/>
          </ac:graphicFrameMkLst>
        </pc:graphicFrameChg>
      </pc:sldChg>
      <pc:sldChg chg="addSp delSp modSp">
        <pc:chgData name="Alex Souza" userId="4abefd9ff5146cd9" providerId="Windows Live" clId="Web-{971AC4B9-4765-4B6C-B00E-68A156A7190C}" dt="2021-03-07T12:52:39.158" v="792"/>
        <pc:sldMkLst>
          <pc:docMk/>
          <pc:sldMk cId="3764390540" sldId="440"/>
        </pc:sldMkLst>
        <pc:spChg chg="add del mod">
          <ac:chgData name="Alex Souza" userId="4abefd9ff5146cd9" providerId="Windows Live" clId="Web-{971AC4B9-4765-4B6C-B00E-68A156A7190C}" dt="2021-03-07T12:52:39.158" v="792"/>
          <ac:spMkLst>
            <pc:docMk/>
            <pc:sldMk cId="3764390540" sldId="440"/>
            <ac:spMk id="4" creationId="{583BB786-D64C-4A3A-B67B-113E366BB08F}"/>
          </ac:spMkLst>
        </pc:spChg>
        <pc:picChg chg="add mod ord">
          <ac:chgData name="Alex Souza" userId="4abefd9ff5146cd9" providerId="Windows Live" clId="Web-{971AC4B9-4765-4B6C-B00E-68A156A7190C}" dt="2021-03-07T12:52:39.158" v="792"/>
          <ac:picMkLst>
            <pc:docMk/>
            <pc:sldMk cId="3764390540" sldId="440"/>
            <ac:picMk id="5" creationId="{A4831EFB-1A8A-404D-8C93-5D74F29A34C1}"/>
          </ac:picMkLst>
        </pc:picChg>
        <pc:picChg chg="del">
          <ac:chgData name="Alex Souza" userId="4abefd9ff5146cd9" providerId="Windows Live" clId="Web-{971AC4B9-4765-4B6C-B00E-68A156A7190C}" dt="2021-03-07T12:52:38.173" v="791"/>
          <ac:picMkLst>
            <pc:docMk/>
            <pc:sldMk cId="3764390540" sldId="440"/>
            <ac:picMk id="6" creationId="{1073DFE8-E229-4601-B6D7-06F40256CD3D}"/>
          </ac:picMkLst>
        </pc:picChg>
      </pc:sldChg>
      <pc:sldChg chg="addSp delSp modSp">
        <pc:chgData name="Alex Souza" userId="4abefd9ff5146cd9" providerId="Windows Live" clId="Web-{971AC4B9-4765-4B6C-B00E-68A156A7190C}" dt="2021-03-07T12:53:32.256" v="797" actId="1076"/>
        <pc:sldMkLst>
          <pc:docMk/>
          <pc:sldMk cId="386036336" sldId="444"/>
        </pc:sldMkLst>
        <pc:picChg chg="del">
          <ac:chgData name="Alex Souza" userId="4abefd9ff5146cd9" providerId="Windows Live" clId="Web-{971AC4B9-4765-4B6C-B00E-68A156A7190C}" dt="2021-03-07T12:53:16.334" v="793"/>
          <ac:picMkLst>
            <pc:docMk/>
            <pc:sldMk cId="386036336" sldId="444"/>
            <ac:picMk id="4" creationId="{8B0AE324-A590-4C53-AF7A-3F7AE8CEA3A5}"/>
          </ac:picMkLst>
        </pc:picChg>
        <pc:picChg chg="add mod">
          <ac:chgData name="Alex Souza" userId="4abefd9ff5146cd9" providerId="Windows Live" clId="Web-{971AC4B9-4765-4B6C-B00E-68A156A7190C}" dt="2021-03-07T12:53:32.256" v="797" actId="1076"/>
          <ac:picMkLst>
            <pc:docMk/>
            <pc:sldMk cId="386036336" sldId="444"/>
            <ac:picMk id="5" creationId="{35BC46ED-F2F2-49D2-A4EC-789EA1BF459D}"/>
          </ac:picMkLst>
        </pc:picChg>
      </pc:sldChg>
      <pc:sldChg chg="addSp modSp mod setBg">
        <pc:chgData name="Alex Souza" userId="4abefd9ff5146cd9" providerId="Windows Live" clId="Web-{971AC4B9-4765-4B6C-B00E-68A156A7190C}" dt="2021-03-07T12:25:43.354" v="485" actId="20577"/>
        <pc:sldMkLst>
          <pc:docMk/>
          <pc:sldMk cId="2005032885" sldId="451"/>
        </pc:sldMkLst>
        <pc:spChg chg="mod">
          <ac:chgData name="Alex Souza" userId="4abefd9ff5146cd9" providerId="Windows Live" clId="Web-{971AC4B9-4765-4B6C-B00E-68A156A7190C}" dt="2021-03-07T12:25:35.150" v="483"/>
          <ac:spMkLst>
            <pc:docMk/>
            <pc:sldMk cId="2005032885" sldId="451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25:43.354" v="485" actId="20577"/>
          <ac:spMkLst>
            <pc:docMk/>
            <pc:sldMk cId="2005032885" sldId="451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25:35.150" v="483"/>
          <ac:spMkLst>
            <pc:docMk/>
            <pc:sldMk cId="2005032885" sldId="451"/>
            <ac:spMk id="8" creationId="{2029D5AD-8348-4446-B191-6A9B6FE03F21}"/>
          </ac:spMkLst>
        </pc:spChg>
        <pc:spChg chg="add">
          <ac:chgData name="Alex Souza" userId="4abefd9ff5146cd9" providerId="Windows Live" clId="Web-{971AC4B9-4765-4B6C-B00E-68A156A7190C}" dt="2021-03-07T12:25:35.150" v="483"/>
          <ac:spMkLst>
            <pc:docMk/>
            <pc:sldMk cId="2005032885" sldId="451"/>
            <ac:spMk id="10" creationId="{A3F395A2-2B64-4749-BD93-2F159C7E1FB5}"/>
          </ac:spMkLst>
        </pc:spChg>
        <pc:spChg chg="add">
          <ac:chgData name="Alex Souza" userId="4abefd9ff5146cd9" providerId="Windows Live" clId="Web-{971AC4B9-4765-4B6C-B00E-68A156A7190C}" dt="2021-03-07T12:25:35.150" v="483"/>
          <ac:spMkLst>
            <pc:docMk/>
            <pc:sldMk cId="2005032885" sldId="451"/>
            <ac:spMk id="12" creationId="{5CF0135B-EAB8-4CA0-896C-2D897ECD28BC}"/>
          </ac:spMkLst>
        </pc:spChg>
        <pc:spChg chg="add">
          <ac:chgData name="Alex Souza" userId="4abefd9ff5146cd9" providerId="Windows Live" clId="Web-{971AC4B9-4765-4B6C-B00E-68A156A7190C}" dt="2021-03-07T12:25:35.150" v="483"/>
          <ac:spMkLst>
            <pc:docMk/>
            <pc:sldMk cId="2005032885" sldId="451"/>
            <ac:spMk id="14" creationId="{92C3387C-D24F-4737-8A37-1DC5CFF09CFA}"/>
          </ac:spMkLst>
        </pc:spChg>
      </pc:sldChg>
      <pc:sldChg chg="addSp modSp mod setBg">
        <pc:chgData name="Alex Souza" userId="4abefd9ff5146cd9" providerId="Windows Live" clId="Web-{971AC4B9-4765-4B6C-B00E-68A156A7190C}" dt="2021-03-07T12:25:54.932" v="487" actId="20577"/>
        <pc:sldMkLst>
          <pc:docMk/>
          <pc:sldMk cId="1706251319" sldId="452"/>
        </pc:sldMkLst>
        <pc:spChg chg="mod">
          <ac:chgData name="Alex Souza" userId="4abefd9ff5146cd9" providerId="Windows Live" clId="Web-{971AC4B9-4765-4B6C-B00E-68A156A7190C}" dt="2021-03-07T12:25:49.916" v="486"/>
          <ac:spMkLst>
            <pc:docMk/>
            <pc:sldMk cId="1706251319" sldId="452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25:54.932" v="487" actId="20577"/>
          <ac:spMkLst>
            <pc:docMk/>
            <pc:sldMk cId="1706251319" sldId="452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25:49.916" v="486"/>
          <ac:spMkLst>
            <pc:docMk/>
            <pc:sldMk cId="1706251319" sldId="452"/>
            <ac:spMk id="8" creationId="{2029D5AD-8348-4446-B191-6A9B6FE03F21}"/>
          </ac:spMkLst>
        </pc:spChg>
        <pc:spChg chg="add">
          <ac:chgData name="Alex Souza" userId="4abefd9ff5146cd9" providerId="Windows Live" clId="Web-{971AC4B9-4765-4B6C-B00E-68A156A7190C}" dt="2021-03-07T12:25:49.916" v="486"/>
          <ac:spMkLst>
            <pc:docMk/>
            <pc:sldMk cId="1706251319" sldId="452"/>
            <ac:spMk id="10" creationId="{A3F395A2-2B64-4749-BD93-2F159C7E1FB5}"/>
          </ac:spMkLst>
        </pc:spChg>
        <pc:spChg chg="add">
          <ac:chgData name="Alex Souza" userId="4abefd9ff5146cd9" providerId="Windows Live" clId="Web-{971AC4B9-4765-4B6C-B00E-68A156A7190C}" dt="2021-03-07T12:25:49.916" v="486"/>
          <ac:spMkLst>
            <pc:docMk/>
            <pc:sldMk cId="1706251319" sldId="452"/>
            <ac:spMk id="12" creationId="{5CF0135B-EAB8-4CA0-896C-2D897ECD28BC}"/>
          </ac:spMkLst>
        </pc:spChg>
        <pc:spChg chg="add">
          <ac:chgData name="Alex Souza" userId="4abefd9ff5146cd9" providerId="Windows Live" clId="Web-{971AC4B9-4765-4B6C-B00E-68A156A7190C}" dt="2021-03-07T12:25:49.916" v="486"/>
          <ac:spMkLst>
            <pc:docMk/>
            <pc:sldMk cId="1706251319" sldId="452"/>
            <ac:spMk id="14" creationId="{92C3387C-D24F-4737-8A37-1DC5CFF09CFA}"/>
          </ac:spMkLst>
        </pc:spChg>
      </pc:sldChg>
      <pc:sldChg chg="addSp modSp ord">
        <pc:chgData name="Alex Souza" userId="4abefd9ff5146cd9" providerId="Windows Live" clId="Web-{971AC4B9-4765-4B6C-B00E-68A156A7190C}" dt="2021-03-07T20:48:57.630" v="1406"/>
        <pc:sldMkLst>
          <pc:docMk/>
          <pc:sldMk cId="2409296720" sldId="454"/>
        </pc:sldMkLst>
        <pc:spChg chg="mod">
          <ac:chgData name="Alex Souza" userId="4abefd9ff5146cd9" providerId="Windows Live" clId="Web-{971AC4B9-4765-4B6C-B00E-68A156A7190C}" dt="2021-03-07T12:24:34.336" v="479" actId="20577"/>
          <ac:spMkLst>
            <pc:docMk/>
            <pc:sldMk cId="2409296720" sldId="454"/>
            <ac:spMk id="2" creationId="{6FFF65D3-A01E-49EC-B1B4-57F071E135CE}"/>
          </ac:spMkLst>
        </pc:spChg>
        <pc:picChg chg="add">
          <ac:chgData name="Alex Souza" userId="4abefd9ff5146cd9" providerId="Windows Live" clId="Web-{971AC4B9-4765-4B6C-B00E-68A156A7190C}" dt="2021-03-07T20:48:57.630" v="1406"/>
          <ac:picMkLst>
            <pc:docMk/>
            <pc:sldMk cId="2409296720" sldId="454"/>
            <ac:picMk id="3" creationId="{A31A5D29-D4D5-4966-A18E-818AEFE0B12A}"/>
          </ac:picMkLst>
        </pc:picChg>
      </pc:sldChg>
      <pc:sldChg chg="addSp modSp mod setBg">
        <pc:chgData name="Alex Souza" userId="4abefd9ff5146cd9" providerId="Windows Live" clId="Web-{971AC4B9-4765-4B6C-B00E-68A156A7190C}" dt="2021-03-07T12:26:04.135" v="489" actId="20577"/>
        <pc:sldMkLst>
          <pc:docMk/>
          <pc:sldMk cId="3316669378" sldId="456"/>
        </pc:sldMkLst>
        <pc:spChg chg="mod">
          <ac:chgData name="Alex Souza" userId="4abefd9ff5146cd9" providerId="Windows Live" clId="Web-{971AC4B9-4765-4B6C-B00E-68A156A7190C}" dt="2021-03-07T12:25:57.979" v="488"/>
          <ac:spMkLst>
            <pc:docMk/>
            <pc:sldMk cId="3316669378" sldId="456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26:04.135" v="489" actId="20577"/>
          <ac:spMkLst>
            <pc:docMk/>
            <pc:sldMk cId="3316669378" sldId="456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25:57.979" v="488"/>
          <ac:spMkLst>
            <pc:docMk/>
            <pc:sldMk cId="3316669378" sldId="456"/>
            <ac:spMk id="8" creationId="{2029D5AD-8348-4446-B191-6A9B6FE03F21}"/>
          </ac:spMkLst>
        </pc:spChg>
        <pc:spChg chg="add">
          <ac:chgData name="Alex Souza" userId="4abefd9ff5146cd9" providerId="Windows Live" clId="Web-{971AC4B9-4765-4B6C-B00E-68A156A7190C}" dt="2021-03-07T12:25:57.979" v="488"/>
          <ac:spMkLst>
            <pc:docMk/>
            <pc:sldMk cId="3316669378" sldId="456"/>
            <ac:spMk id="10" creationId="{A3F395A2-2B64-4749-BD93-2F159C7E1FB5}"/>
          </ac:spMkLst>
        </pc:spChg>
        <pc:spChg chg="add">
          <ac:chgData name="Alex Souza" userId="4abefd9ff5146cd9" providerId="Windows Live" clId="Web-{971AC4B9-4765-4B6C-B00E-68A156A7190C}" dt="2021-03-07T12:25:57.979" v="488"/>
          <ac:spMkLst>
            <pc:docMk/>
            <pc:sldMk cId="3316669378" sldId="456"/>
            <ac:spMk id="12" creationId="{5CF0135B-EAB8-4CA0-896C-2D897ECD28BC}"/>
          </ac:spMkLst>
        </pc:spChg>
        <pc:spChg chg="add">
          <ac:chgData name="Alex Souza" userId="4abefd9ff5146cd9" providerId="Windows Live" clId="Web-{971AC4B9-4765-4B6C-B00E-68A156A7190C}" dt="2021-03-07T12:25:57.979" v="488"/>
          <ac:spMkLst>
            <pc:docMk/>
            <pc:sldMk cId="3316669378" sldId="456"/>
            <ac:spMk id="14" creationId="{92C3387C-D24F-4737-8A37-1DC5CFF09CFA}"/>
          </ac:spMkLst>
        </pc:spChg>
      </pc:sldChg>
      <pc:sldChg chg="addSp delSp modSp mod setBg">
        <pc:chgData name="Alex Souza" userId="4abefd9ff5146cd9" providerId="Windows Live" clId="Web-{971AC4B9-4765-4B6C-B00E-68A156A7190C}" dt="2021-03-07T12:54:44.507" v="804" actId="1076"/>
        <pc:sldMkLst>
          <pc:docMk/>
          <pc:sldMk cId="1184716439" sldId="457"/>
        </pc:sldMkLst>
        <pc:spChg chg="mod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54:44.507" v="804" actId="1076"/>
          <ac:spMkLst>
            <pc:docMk/>
            <pc:sldMk cId="1184716439" sldId="457"/>
            <ac:spMk id="3" creationId="{DF93BBDD-86D2-4C51-8801-4D388FF10917}"/>
          </ac:spMkLst>
        </pc:spChg>
        <pc:spChg chg="add del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9" creationId="{0288C6B4-AFC3-407F-A595-EFFD38D4CCAF}"/>
          </ac:spMkLst>
        </pc:spChg>
        <pc:spChg chg="add del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11" creationId="{CF236821-17FE-429B-8D2C-08E13A64EA40}"/>
          </ac:spMkLst>
        </pc:spChg>
        <pc:spChg chg="add del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13" creationId="{C0BDBCD2-E081-43AB-9119-C55465E59757}"/>
          </ac:spMkLst>
        </pc:spChg>
        <pc:spChg chg="add del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15" creationId="{98E79BE4-34FE-485A-98A5-92CE8F7C4743}"/>
          </ac:spMkLst>
        </pc:spChg>
        <pc:spChg chg="add del">
          <ac:chgData name="Alex Souza" userId="4abefd9ff5146cd9" providerId="Windows Live" clId="Web-{971AC4B9-4765-4B6C-B00E-68A156A7190C}" dt="2021-03-07T12:26:25.168" v="491"/>
          <ac:spMkLst>
            <pc:docMk/>
            <pc:sldMk cId="1184716439" sldId="457"/>
            <ac:spMk id="17" creationId="{7A5F0580-5EE9-419F-96EE-B6529EF6E7D0}"/>
          </ac:spMkLst>
        </pc:spChg>
        <pc:picChg chg="del mod">
          <ac:chgData name="Alex Souza" userId="4abefd9ff5146cd9" providerId="Windows Live" clId="Web-{971AC4B9-4765-4B6C-B00E-68A156A7190C}" dt="2021-03-07T12:54:28.914" v="798"/>
          <ac:picMkLst>
            <pc:docMk/>
            <pc:sldMk cId="1184716439" sldId="457"/>
            <ac:picMk id="4" creationId="{052037F9-FBA2-4E2B-81F5-A4BFCBF0BB1F}"/>
          </ac:picMkLst>
        </pc:picChg>
        <pc:picChg chg="add mod">
          <ac:chgData name="Alex Souza" userId="4abefd9ff5146cd9" providerId="Windows Live" clId="Web-{971AC4B9-4765-4B6C-B00E-68A156A7190C}" dt="2021-03-07T12:54:36.070" v="802" actId="1076"/>
          <ac:picMkLst>
            <pc:docMk/>
            <pc:sldMk cId="1184716439" sldId="457"/>
            <ac:picMk id="5" creationId="{8866BE70-328D-4BF6-A13E-9BD5B5BD0C0C}"/>
          </ac:picMkLst>
        </pc:picChg>
      </pc:sldChg>
      <pc:sldChg chg="addSp delSp modSp">
        <pc:chgData name="Alex Souza" userId="4abefd9ff5146cd9" providerId="Windows Live" clId="Web-{971AC4B9-4765-4B6C-B00E-68A156A7190C}" dt="2021-03-07T12:55:28.040" v="810" actId="1076"/>
        <pc:sldMkLst>
          <pc:docMk/>
          <pc:sldMk cId="2007116390" sldId="458"/>
        </pc:sldMkLst>
        <pc:picChg chg="add mod">
          <ac:chgData name="Alex Souza" userId="4abefd9ff5146cd9" providerId="Windows Live" clId="Web-{971AC4B9-4765-4B6C-B00E-68A156A7190C}" dt="2021-03-07T12:55:28.040" v="810" actId="1076"/>
          <ac:picMkLst>
            <pc:docMk/>
            <pc:sldMk cId="2007116390" sldId="458"/>
            <ac:picMk id="4" creationId="{72D415B7-212E-4A1D-A63D-39B4F97B420D}"/>
          </ac:picMkLst>
        </pc:picChg>
        <pc:picChg chg="del">
          <ac:chgData name="Alex Souza" userId="4abefd9ff5146cd9" providerId="Windows Live" clId="Web-{971AC4B9-4765-4B6C-B00E-68A156A7190C}" dt="2021-03-07T12:55:16.368" v="805"/>
          <ac:picMkLst>
            <pc:docMk/>
            <pc:sldMk cId="2007116390" sldId="458"/>
            <ac:picMk id="5" creationId="{9DE19EA0-E705-4D0D-A7FA-240A57077C3C}"/>
          </ac:picMkLst>
        </pc:picChg>
      </pc:sldChg>
      <pc:sldChg chg="addSp delSp modSp">
        <pc:chgData name="Alex Souza" userId="4abefd9ff5146cd9" providerId="Windows Live" clId="Web-{971AC4B9-4765-4B6C-B00E-68A156A7190C}" dt="2021-03-07T12:56:17.080" v="817" actId="1076"/>
        <pc:sldMkLst>
          <pc:docMk/>
          <pc:sldMk cId="899925818" sldId="459"/>
        </pc:sldMkLst>
        <pc:picChg chg="add mod">
          <ac:chgData name="Alex Souza" userId="4abefd9ff5146cd9" providerId="Windows Live" clId="Web-{971AC4B9-4765-4B6C-B00E-68A156A7190C}" dt="2021-03-07T12:56:17.080" v="817" actId="1076"/>
          <ac:picMkLst>
            <pc:docMk/>
            <pc:sldMk cId="899925818" sldId="459"/>
            <ac:picMk id="3" creationId="{F521B81C-5F2B-4787-9B0E-AECFBB9167A3}"/>
          </ac:picMkLst>
        </pc:picChg>
        <pc:picChg chg="del">
          <ac:chgData name="Alex Souza" userId="4abefd9ff5146cd9" providerId="Windows Live" clId="Web-{971AC4B9-4765-4B6C-B00E-68A156A7190C}" dt="2021-03-07T12:56:06.830" v="811"/>
          <ac:picMkLst>
            <pc:docMk/>
            <pc:sldMk cId="899925818" sldId="459"/>
            <ac:picMk id="7" creationId="{1EC587C6-B67F-4B15-82ED-152AA81747BC}"/>
          </ac:picMkLst>
        </pc:picChg>
      </pc:sldChg>
      <pc:sldChg chg="addSp delSp modSp">
        <pc:chgData name="Alex Souza" userId="4abefd9ff5146cd9" providerId="Windows Live" clId="Web-{971AC4B9-4765-4B6C-B00E-68A156A7190C}" dt="2021-03-07T12:57:19.535" v="825" actId="1076"/>
        <pc:sldMkLst>
          <pc:docMk/>
          <pc:sldMk cId="3398642452" sldId="462"/>
        </pc:sldMkLst>
        <pc:picChg chg="add mod">
          <ac:chgData name="Alex Souza" userId="4abefd9ff5146cd9" providerId="Windows Live" clId="Web-{971AC4B9-4765-4B6C-B00E-68A156A7190C}" dt="2021-03-07T12:57:19.535" v="825" actId="1076"/>
          <ac:picMkLst>
            <pc:docMk/>
            <pc:sldMk cId="3398642452" sldId="462"/>
            <ac:picMk id="3" creationId="{CC5CCEB2-1EAA-4D51-AB9E-6BD6981B06C1}"/>
          </ac:picMkLst>
        </pc:picChg>
        <pc:picChg chg="del">
          <ac:chgData name="Alex Souza" userId="4abefd9ff5146cd9" providerId="Windows Live" clId="Web-{971AC4B9-4765-4B6C-B00E-68A156A7190C}" dt="2021-03-07T12:56:56.488" v="818"/>
          <ac:picMkLst>
            <pc:docMk/>
            <pc:sldMk cId="3398642452" sldId="462"/>
            <ac:picMk id="6" creationId="{67152CD4-AC56-4AC3-A7BC-8640072EFC13}"/>
          </ac:picMkLst>
        </pc:picChg>
      </pc:sldChg>
      <pc:sldChg chg="addSp delSp modSp">
        <pc:chgData name="Alex Souza" userId="4abefd9ff5146cd9" providerId="Windows Live" clId="Web-{971AC4B9-4765-4B6C-B00E-68A156A7190C}" dt="2021-03-07T17:39:49.872" v="1309" actId="20577"/>
        <pc:sldMkLst>
          <pc:docMk/>
          <pc:sldMk cId="3313771829" sldId="467"/>
        </pc:sldMkLst>
        <pc:spChg chg="mod">
          <ac:chgData name="Alex Souza" userId="4abefd9ff5146cd9" providerId="Windows Live" clId="Web-{971AC4B9-4765-4B6C-B00E-68A156A7190C}" dt="2021-03-07T17:39:49.872" v="1309" actId="20577"/>
          <ac:spMkLst>
            <pc:docMk/>
            <pc:sldMk cId="3313771829" sldId="467"/>
            <ac:spMk id="3" creationId="{DF93BBDD-86D2-4C51-8801-4D388FF10917}"/>
          </ac:spMkLst>
        </pc:spChg>
        <pc:picChg chg="del">
          <ac:chgData name="Alex Souza" userId="4abefd9ff5146cd9" providerId="Windows Live" clId="Web-{971AC4B9-4765-4B6C-B00E-68A156A7190C}" dt="2021-03-07T12:58:03.712" v="826"/>
          <ac:picMkLst>
            <pc:docMk/>
            <pc:sldMk cId="3313771829" sldId="467"/>
            <ac:picMk id="4" creationId="{EBA89711-B410-4714-9F18-1BDAE5B7D669}"/>
          </ac:picMkLst>
        </pc:picChg>
        <pc:picChg chg="add mod">
          <ac:chgData name="Alex Souza" userId="4abefd9ff5146cd9" providerId="Windows Live" clId="Web-{971AC4B9-4765-4B6C-B00E-68A156A7190C}" dt="2021-03-07T12:58:11.322" v="830" actId="1076"/>
          <ac:picMkLst>
            <pc:docMk/>
            <pc:sldMk cId="3313771829" sldId="467"/>
            <ac:picMk id="5" creationId="{E86867DF-31A5-41C4-AECE-2923F7C9EC17}"/>
          </ac:picMkLst>
        </pc:picChg>
      </pc:sldChg>
      <pc:sldChg chg="modSp">
        <pc:chgData name="Alex Souza" userId="4abefd9ff5146cd9" providerId="Windows Live" clId="Web-{971AC4B9-4765-4B6C-B00E-68A156A7190C}" dt="2021-03-07T12:20:10.361" v="447" actId="20577"/>
        <pc:sldMkLst>
          <pc:docMk/>
          <pc:sldMk cId="4229131085" sldId="468"/>
        </pc:sldMkLst>
        <pc:spChg chg="mod">
          <ac:chgData name="Alex Souza" userId="4abefd9ff5146cd9" providerId="Windows Live" clId="Web-{971AC4B9-4765-4B6C-B00E-68A156A7190C}" dt="2021-03-07T12:20:10.361" v="447" actId="20577"/>
          <ac:spMkLst>
            <pc:docMk/>
            <pc:sldMk cId="4229131085" sldId="468"/>
            <ac:spMk id="3" creationId="{DF93BBDD-86D2-4C51-8801-4D388FF10917}"/>
          </ac:spMkLst>
        </pc:spChg>
      </pc:sldChg>
      <pc:sldChg chg="addSp delSp modSp">
        <pc:chgData name="Alex Souza" userId="4abefd9ff5146cd9" providerId="Windows Live" clId="Web-{971AC4B9-4765-4B6C-B00E-68A156A7190C}" dt="2021-03-07T12:59:01.948" v="836" actId="1076"/>
        <pc:sldMkLst>
          <pc:docMk/>
          <pc:sldMk cId="2445119856" sldId="474"/>
        </pc:sldMkLst>
        <pc:picChg chg="del">
          <ac:chgData name="Alex Souza" userId="4abefd9ff5146cd9" providerId="Windows Live" clId="Web-{971AC4B9-4765-4B6C-B00E-68A156A7190C}" dt="2021-03-07T12:58:51.541" v="832"/>
          <ac:picMkLst>
            <pc:docMk/>
            <pc:sldMk cId="2445119856" sldId="474"/>
            <ac:picMk id="4" creationId="{5A976F65-3512-4939-856B-276ECC83C74C}"/>
          </ac:picMkLst>
        </pc:picChg>
        <pc:picChg chg="add mod">
          <ac:chgData name="Alex Souza" userId="4abefd9ff5146cd9" providerId="Windows Live" clId="Web-{971AC4B9-4765-4B6C-B00E-68A156A7190C}" dt="2021-03-07T12:59:01.948" v="836" actId="1076"/>
          <ac:picMkLst>
            <pc:docMk/>
            <pc:sldMk cId="2445119856" sldId="474"/>
            <ac:picMk id="5" creationId="{4E824083-11CA-49E6-979C-01EF8DA5C191}"/>
          </ac:picMkLst>
        </pc:picChg>
      </pc:sldChg>
      <pc:sldChg chg="addSp delSp modSp">
        <pc:chgData name="Alex Souza" userId="4abefd9ff5146cd9" providerId="Windows Live" clId="Web-{971AC4B9-4765-4B6C-B00E-68A156A7190C}" dt="2021-03-07T12:59:41.402" v="839" actId="1076"/>
        <pc:sldMkLst>
          <pc:docMk/>
          <pc:sldMk cId="831261900" sldId="475"/>
        </pc:sldMkLst>
        <pc:spChg chg="add del mod">
          <ac:chgData name="Alex Souza" userId="4abefd9ff5146cd9" providerId="Windows Live" clId="Web-{971AC4B9-4765-4B6C-B00E-68A156A7190C}" dt="2021-03-07T12:59:39.042" v="838"/>
          <ac:spMkLst>
            <pc:docMk/>
            <pc:sldMk cId="831261900" sldId="475"/>
            <ac:spMk id="4" creationId="{F91A4599-8F2A-4C0B-8C45-43F254E540A7}"/>
          </ac:spMkLst>
        </pc:spChg>
        <pc:picChg chg="add mod ord">
          <ac:chgData name="Alex Souza" userId="4abefd9ff5146cd9" providerId="Windows Live" clId="Web-{971AC4B9-4765-4B6C-B00E-68A156A7190C}" dt="2021-03-07T12:59:41.402" v="839" actId="1076"/>
          <ac:picMkLst>
            <pc:docMk/>
            <pc:sldMk cId="831261900" sldId="475"/>
            <ac:picMk id="5" creationId="{C62DBEC3-22B1-43BE-96A9-C60695D87AC0}"/>
          </ac:picMkLst>
        </pc:picChg>
        <pc:picChg chg="del">
          <ac:chgData name="Alex Souza" userId="4abefd9ff5146cd9" providerId="Windows Live" clId="Web-{971AC4B9-4765-4B6C-B00E-68A156A7190C}" dt="2021-03-07T12:59:37.918" v="837"/>
          <ac:picMkLst>
            <pc:docMk/>
            <pc:sldMk cId="831261900" sldId="475"/>
            <ac:picMk id="7" creationId="{621BA7A2-404D-462E-AA44-052A0EEFF66C}"/>
          </ac:picMkLst>
        </pc:picChg>
      </pc:sldChg>
      <pc:sldChg chg="addSp delSp modSp">
        <pc:chgData name="Alex Souza" userId="4abefd9ff5146cd9" providerId="Windows Live" clId="Web-{971AC4B9-4765-4B6C-B00E-68A156A7190C}" dt="2021-03-07T13:04:00.490" v="869" actId="1076"/>
        <pc:sldMkLst>
          <pc:docMk/>
          <pc:sldMk cId="3145863573" sldId="476"/>
        </pc:sldMkLst>
        <pc:spChg chg="add del mod">
          <ac:chgData name="Alex Souza" userId="4abefd9ff5146cd9" providerId="Windows Live" clId="Web-{971AC4B9-4765-4B6C-B00E-68A156A7190C}" dt="2021-03-07T13:03:54.990" v="868"/>
          <ac:spMkLst>
            <pc:docMk/>
            <pc:sldMk cId="3145863573" sldId="476"/>
            <ac:spMk id="4" creationId="{C590AB6B-529B-4010-AAC9-4BCA9480A22A}"/>
          </ac:spMkLst>
        </pc:spChg>
        <pc:picChg chg="del">
          <ac:chgData name="Alex Souza" userId="4abefd9ff5146cd9" providerId="Windows Live" clId="Web-{971AC4B9-4765-4B6C-B00E-68A156A7190C}" dt="2021-03-07T13:03:53.943" v="867"/>
          <ac:picMkLst>
            <pc:docMk/>
            <pc:sldMk cId="3145863573" sldId="476"/>
            <ac:picMk id="5" creationId="{F64381CE-3AA9-4710-BD31-9043A075D670}"/>
          </ac:picMkLst>
        </pc:picChg>
        <pc:picChg chg="add mod ord">
          <ac:chgData name="Alex Souza" userId="4abefd9ff5146cd9" providerId="Windows Live" clId="Web-{971AC4B9-4765-4B6C-B00E-68A156A7190C}" dt="2021-03-07T13:04:00.490" v="869" actId="1076"/>
          <ac:picMkLst>
            <pc:docMk/>
            <pc:sldMk cId="3145863573" sldId="476"/>
            <ac:picMk id="6" creationId="{A3213877-D898-474C-BB89-403F243A4BA3}"/>
          </ac:picMkLst>
        </pc:picChg>
      </pc:sldChg>
      <pc:sldChg chg="addSp delSp modSp">
        <pc:chgData name="Alex Souza" userId="4abefd9ff5146cd9" providerId="Windows Live" clId="Web-{971AC4B9-4765-4B6C-B00E-68A156A7190C}" dt="2021-03-07T13:04:40.241" v="873" actId="1076"/>
        <pc:sldMkLst>
          <pc:docMk/>
          <pc:sldMk cId="3025744005" sldId="477"/>
        </pc:sldMkLst>
        <pc:spChg chg="add del mod">
          <ac:chgData name="Alex Souza" userId="4abefd9ff5146cd9" providerId="Windows Live" clId="Web-{971AC4B9-4765-4B6C-B00E-68A156A7190C}" dt="2021-03-07T13:04:32.522" v="871"/>
          <ac:spMkLst>
            <pc:docMk/>
            <pc:sldMk cId="3025744005" sldId="477"/>
            <ac:spMk id="4" creationId="{E07908CB-3083-4F01-8176-409D0C2CAFE0}"/>
          </ac:spMkLst>
        </pc:spChg>
        <pc:picChg chg="add mod ord">
          <ac:chgData name="Alex Souza" userId="4abefd9ff5146cd9" providerId="Windows Live" clId="Web-{971AC4B9-4765-4B6C-B00E-68A156A7190C}" dt="2021-03-07T13:04:40.241" v="873" actId="1076"/>
          <ac:picMkLst>
            <pc:docMk/>
            <pc:sldMk cId="3025744005" sldId="477"/>
            <ac:picMk id="5" creationId="{82FA3A40-A897-45A1-8CF2-398AAA535320}"/>
          </ac:picMkLst>
        </pc:picChg>
        <pc:picChg chg="del">
          <ac:chgData name="Alex Souza" userId="4abefd9ff5146cd9" providerId="Windows Live" clId="Web-{971AC4B9-4765-4B6C-B00E-68A156A7190C}" dt="2021-03-07T13:04:31.053" v="870"/>
          <ac:picMkLst>
            <pc:docMk/>
            <pc:sldMk cId="3025744005" sldId="477"/>
            <ac:picMk id="6" creationId="{4E8841C6-8759-4E0A-8B6F-8F832383F442}"/>
          </ac:picMkLst>
        </pc:picChg>
      </pc:sldChg>
      <pc:sldChg chg="modSp">
        <pc:chgData name="Alex Souza" userId="4abefd9ff5146cd9" providerId="Windows Live" clId="Web-{971AC4B9-4765-4B6C-B00E-68A156A7190C}" dt="2021-03-07T20:15:12.971" v="1326" actId="20577"/>
        <pc:sldMkLst>
          <pc:docMk/>
          <pc:sldMk cId="4184951803" sldId="479"/>
        </pc:sldMkLst>
        <pc:spChg chg="mod">
          <ac:chgData name="Alex Souza" userId="4abefd9ff5146cd9" providerId="Windows Live" clId="Web-{971AC4B9-4765-4B6C-B00E-68A156A7190C}" dt="2021-03-07T20:15:12.971" v="1326" actId="20577"/>
          <ac:spMkLst>
            <pc:docMk/>
            <pc:sldMk cId="4184951803" sldId="479"/>
            <ac:spMk id="2" creationId="{5F790D95-E634-428E-9873-B1EB3510BC44}"/>
          </ac:spMkLst>
        </pc:spChg>
      </pc:sldChg>
      <pc:sldChg chg="modSp">
        <pc:chgData name="Alex Souza" userId="4abefd9ff5146cd9" providerId="Windows Live" clId="Web-{971AC4B9-4765-4B6C-B00E-68A156A7190C}" dt="2021-03-07T16:14:00.340" v="1020" actId="20577"/>
        <pc:sldMkLst>
          <pc:docMk/>
          <pc:sldMk cId="4256945419" sldId="485"/>
        </pc:sldMkLst>
        <pc:spChg chg="mod">
          <ac:chgData name="Alex Souza" userId="4abefd9ff5146cd9" providerId="Windows Live" clId="Web-{971AC4B9-4765-4B6C-B00E-68A156A7190C}" dt="2021-03-07T16:14:00.340" v="1020" actId="20577"/>
          <ac:spMkLst>
            <pc:docMk/>
            <pc:sldMk cId="4256945419" sldId="485"/>
            <ac:spMk id="3" creationId="{ECFD8828-A93A-43AA-AEE4-06EE0248287B}"/>
          </ac:spMkLst>
        </pc:spChg>
      </pc:sldChg>
      <pc:sldChg chg="modSp">
        <pc:chgData name="Alex Souza" userId="4abefd9ff5146cd9" providerId="Windows Live" clId="Web-{971AC4B9-4765-4B6C-B00E-68A156A7190C}" dt="2021-03-07T17:22:23.579" v="1232" actId="20577"/>
        <pc:sldMkLst>
          <pc:docMk/>
          <pc:sldMk cId="4092512028" sldId="486"/>
        </pc:sldMkLst>
        <pc:spChg chg="mod">
          <ac:chgData name="Alex Souza" userId="4abefd9ff5146cd9" providerId="Windows Live" clId="Web-{971AC4B9-4765-4B6C-B00E-68A156A7190C}" dt="2021-03-07T17:22:23.579" v="1232" actId="20577"/>
          <ac:spMkLst>
            <pc:docMk/>
            <pc:sldMk cId="4092512028" sldId="486"/>
            <ac:spMk id="5" creationId="{E075EBD7-DEFD-4E32-A927-F0099271C195}"/>
          </ac:spMkLst>
        </pc:spChg>
      </pc:sldChg>
      <pc:sldChg chg="addSp delSp modSp ord">
        <pc:chgData name="Alex Souza" userId="4abefd9ff5146cd9" providerId="Windows Live" clId="Web-{971AC4B9-4765-4B6C-B00E-68A156A7190C}" dt="2021-03-07T16:24:27.090" v="1070"/>
        <pc:sldMkLst>
          <pc:docMk/>
          <pc:sldMk cId="3187212186" sldId="488"/>
        </pc:sldMkLst>
        <pc:picChg chg="add mod">
          <ac:chgData name="Alex Souza" userId="4abefd9ff5146cd9" providerId="Windows Live" clId="Web-{971AC4B9-4765-4B6C-B00E-68A156A7190C}" dt="2021-03-07T13:05:30.039" v="878" actId="14100"/>
          <ac:picMkLst>
            <pc:docMk/>
            <pc:sldMk cId="3187212186" sldId="488"/>
            <ac:picMk id="3" creationId="{686432B3-1603-4A5C-A46B-6C86A5F77B36}"/>
          </ac:picMkLst>
        </pc:picChg>
        <pc:picChg chg="del">
          <ac:chgData name="Alex Souza" userId="4abefd9ff5146cd9" providerId="Windows Live" clId="Web-{971AC4B9-4765-4B6C-B00E-68A156A7190C}" dt="2021-03-07T13:05:23.258" v="874"/>
          <ac:picMkLst>
            <pc:docMk/>
            <pc:sldMk cId="3187212186" sldId="488"/>
            <ac:picMk id="6" creationId="{DBC93593-C61C-4649-BD7B-DAC94B44788C}"/>
          </ac:picMkLst>
        </pc:picChg>
      </pc:sldChg>
      <pc:sldChg chg="addSp modSp">
        <pc:chgData name="Alex Souza" userId="4abefd9ff5146cd9" providerId="Windows Live" clId="Web-{971AC4B9-4765-4B6C-B00E-68A156A7190C}" dt="2021-03-07T17:41:48.608" v="1311" actId="20577"/>
        <pc:sldMkLst>
          <pc:docMk/>
          <pc:sldMk cId="870128683" sldId="489"/>
        </pc:sldMkLst>
        <pc:spChg chg="mod">
          <ac:chgData name="Alex Souza" userId="4abefd9ff5146cd9" providerId="Windows Live" clId="Web-{971AC4B9-4765-4B6C-B00E-68A156A7190C}" dt="2021-03-07T17:41:48.608" v="1311" actId="20577"/>
          <ac:spMkLst>
            <pc:docMk/>
            <pc:sldMk cId="870128683" sldId="489"/>
            <ac:spMk id="5" creationId="{E075EBD7-DEFD-4E32-A927-F0099271C195}"/>
          </ac:spMkLst>
        </pc:spChg>
        <pc:picChg chg="add mod">
          <ac:chgData name="Alex Souza" userId="4abefd9ff5146cd9" providerId="Windows Live" clId="Web-{971AC4B9-4765-4B6C-B00E-68A156A7190C}" dt="2021-03-07T16:10:41.257" v="1014" actId="1076"/>
          <ac:picMkLst>
            <pc:docMk/>
            <pc:sldMk cId="870128683" sldId="489"/>
            <ac:picMk id="3" creationId="{3711E92F-A8E0-48C3-B65B-48A97C7E3DC8}"/>
          </ac:picMkLst>
        </pc:picChg>
      </pc:sldChg>
      <pc:sldChg chg="addSp delSp modSp">
        <pc:chgData name="Alex Souza" userId="4abefd9ff5146cd9" providerId="Windows Live" clId="Web-{971AC4B9-4765-4B6C-B00E-68A156A7190C}" dt="2021-03-07T13:06:09.622" v="882" actId="1076"/>
        <pc:sldMkLst>
          <pc:docMk/>
          <pc:sldMk cId="1344841413" sldId="493"/>
        </pc:sldMkLst>
        <pc:picChg chg="add mod">
          <ac:chgData name="Alex Souza" userId="4abefd9ff5146cd9" providerId="Windows Live" clId="Web-{971AC4B9-4765-4B6C-B00E-68A156A7190C}" dt="2021-03-07T13:06:09.622" v="882" actId="1076"/>
          <ac:picMkLst>
            <pc:docMk/>
            <pc:sldMk cId="1344841413" sldId="493"/>
            <ac:picMk id="3" creationId="{972B999B-266E-4282-841B-A0D4CA735AE4}"/>
          </ac:picMkLst>
        </pc:picChg>
        <pc:picChg chg="del">
          <ac:chgData name="Alex Souza" userId="4abefd9ff5146cd9" providerId="Windows Live" clId="Web-{971AC4B9-4765-4B6C-B00E-68A156A7190C}" dt="2021-03-07T13:06:03.981" v="879"/>
          <ac:picMkLst>
            <pc:docMk/>
            <pc:sldMk cId="1344841413" sldId="493"/>
            <ac:picMk id="6" creationId="{6A3B253A-DC3D-4FA3-834F-98FA207551FA}"/>
          </ac:picMkLst>
        </pc:picChg>
      </pc:sldChg>
      <pc:sldChg chg="modSp add replId">
        <pc:chgData name="Alex Souza" userId="4abefd9ff5146cd9" providerId="Windows Live" clId="Web-{971AC4B9-4765-4B6C-B00E-68A156A7190C}" dt="2021-03-07T11:45:20.181" v="75" actId="14100"/>
        <pc:sldMkLst>
          <pc:docMk/>
          <pc:sldMk cId="2761928095" sldId="498"/>
        </pc:sldMkLst>
        <pc:spChg chg="mod">
          <ac:chgData name="Alex Souza" userId="4abefd9ff5146cd9" providerId="Windows Live" clId="Web-{971AC4B9-4765-4B6C-B00E-68A156A7190C}" dt="2021-03-07T11:42:41.852" v="3" actId="20577"/>
          <ac:spMkLst>
            <pc:docMk/>
            <pc:sldMk cId="2761928095" sldId="498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1:45:20.181" v="75" actId="14100"/>
          <ac:spMkLst>
            <pc:docMk/>
            <pc:sldMk cId="2761928095" sldId="498"/>
            <ac:spMk id="5" creationId="{E075EBD7-DEFD-4E32-A927-F0099271C195}"/>
          </ac:spMkLst>
        </pc:spChg>
      </pc:sldChg>
      <pc:sldChg chg="addSp delSp modSp add replId">
        <pc:chgData name="Alex Souza" userId="4abefd9ff5146cd9" providerId="Windows Live" clId="Web-{971AC4B9-4765-4B6C-B00E-68A156A7190C}" dt="2021-03-07T11:52:11.681" v="125" actId="20577"/>
        <pc:sldMkLst>
          <pc:docMk/>
          <pc:sldMk cId="2349209848" sldId="499"/>
        </pc:sldMkLst>
        <pc:spChg chg="mod">
          <ac:chgData name="Alex Souza" userId="4abefd9ff5146cd9" providerId="Windows Live" clId="Web-{971AC4B9-4765-4B6C-B00E-68A156A7190C}" dt="2021-03-07T11:52:11.681" v="125" actId="20577"/>
          <ac:spMkLst>
            <pc:docMk/>
            <pc:sldMk cId="2349209848" sldId="499"/>
            <ac:spMk id="2" creationId="{5F790D95-E634-428E-9873-B1EB3510BC44}"/>
          </ac:spMkLst>
        </pc:spChg>
        <pc:spChg chg="add del mod">
          <ac:chgData name="Alex Souza" userId="4abefd9ff5146cd9" providerId="Windows Live" clId="Web-{971AC4B9-4765-4B6C-B00E-68A156A7190C}" dt="2021-03-07T11:47:03.893" v="78"/>
          <ac:spMkLst>
            <pc:docMk/>
            <pc:sldMk cId="2349209848" sldId="499"/>
            <ac:spMk id="4" creationId="{C0BBE767-189B-43A3-B2FC-04B6AB7B9825}"/>
          </ac:spMkLst>
        </pc:spChg>
        <pc:spChg chg="del">
          <ac:chgData name="Alex Souza" userId="4abefd9ff5146cd9" providerId="Windows Live" clId="Web-{971AC4B9-4765-4B6C-B00E-68A156A7190C}" dt="2021-03-07T11:47:00.065" v="77"/>
          <ac:spMkLst>
            <pc:docMk/>
            <pc:sldMk cId="2349209848" sldId="499"/>
            <ac:spMk id="5" creationId="{E075EBD7-DEFD-4E32-A927-F0099271C195}"/>
          </ac:spMkLst>
        </pc:spChg>
        <pc:spChg chg="add mod">
          <ac:chgData name="Alex Souza" userId="4abefd9ff5146cd9" providerId="Windows Live" clId="Web-{971AC4B9-4765-4B6C-B00E-68A156A7190C}" dt="2021-03-07T11:49:04.521" v="98" actId="20577"/>
          <ac:spMkLst>
            <pc:docMk/>
            <pc:sldMk cId="2349209848" sldId="499"/>
            <ac:spMk id="9" creationId="{DAF6F7D6-F0B2-428B-8053-AF895D140286}"/>
          </ac:spMkLst>
        </pc:spChg>
        <pc:picChg chg="add del mod">
          <ac:chgData name="Alex Souza" userId="4abefd9ff5146cd9" providerId="Windows Live" clId="Web-{971AC4B9-4765-4B6C-B00E-68A156A7190C}" dt="2021-03-07T11:47:07.878" v="80"/>
          <ac:picMkLst>
            <pc:docMk/>
            <pc:sldMk cId="2349209848" sldId="499"/>
            <ac:picMk id="6" creationId="{E174C157-5A2A-48FC-9348-EC929DDFF82C}"/>
          </ac:picMkLst>
        </pc:picChg>
        <pc:picChg chg="add mod">
          <ac:chgData name="Alex Souza" userId="4abefd9ff5146cd9" providerId="Windows Live" clId="Web-{971AC4B9-4765-4B6C-B00E-68A156A7190C}" dt="2021-03-07T11:47:30.894" v="85" actId="14100"/>
          <ac:picMkLst>
            <pc:docMk/>
            <pc:sldMk cId="2349209848" sldId="499"/>
            <ac:picMk id="7" creationId="{B99FBAA0-7343-4D3C-B72F-5062E7D69968}"/>
          </ac:picMkLst>
        </pc:picChg>
        <pc:picChg chg="add">
          <ac:chgData name="Alex Souza" userId="4abefd9ff5146cd9" providerId="Windows Live" clId="Web-{971AC4B9-4765-4B6C-B00E-68A156A7190C}" dt="2021-03-07T11:49:18.724" v="99"/>
          <ac:picMkLst>
            <pc:docMk/>
            <pc:sldMk cId="2349209848" sldId="499"/>
            <ac:picMk id="11" creationId="{04003E18-D174-4C02-9EE0-22228578496D}"/>
          </ac:picMkLst>
        </pc:picChg>
      </pc:sldChg>
      <pc:sldChg chg="addSp delSp modSp add replId">
        <pc:chgData name="Alex Souza" userId="4abefd9ff5146cd9" providerId="Windows Live" clId="Web-{971AC4B9-4765-4B6C-B00E-68A156A7190C}" dt="2021-03-07T11:57:43.617" v="319"/>
        <pc:sldMkLst>
          <pc:docMk/>
          <pc:sldMk cId="1577408493" sldId="500"/>
        </pc:sldMkLst>
        <pc:spChg chg="mo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5" creationId="{E075EBD7-DEFD-4E32-A927-F0099271C195}"/>
          </ac:spMkLst>
        </pc:spChg>
        <pc:spChg chg="add del">
          <ac:chgData name="Alex Souza" userId="4abefd9ff5146cd9" providerId="Windows Live" clId="Web-{971AC4B9-4765-4B6C-B00E-68A156A7190C}" dt="2021-03-07T11:55:53.483" v="149"/>
          <ac:spMkLst>
            <pc:docMk/>
            <pc:sldMk cId="1577408493" sldId="500"/>
            <ac:spMk id="8" creationId="{DAF1966E-FD40-4A4A-B61B-C4DF7FA05F06}"/>
          </ac:spMkLst>
        </pc:spChg>
        <pc:spChg chg="add del">
          <ac:chgData name="Alex Souza" userId="4abefd9ff5146cd9" providerId="Windows Live" clId="Web-{971AC4B9-4765-4B6C-B00E-68A156A7190C}" dt="2021-03-07T11:55:53.483" v="149"/>
          <ac:spMkLst>
            <pc:docMk/>
            <pc:sldMk cId="1577408493" sldId="500"/>
            <ac:spMk id="10" creationId="{047BFA19-D45E-416B-A404-7AF2F3F27017}"/>
          </ac:spMkLst>
        </pc:spChg>
        <pc:spChg chg="add del">
          <ac:chgData name="Alex Souza" userId="4abefd9ff5146cd9" providerId="Windows Live" clId="Web-{971AC4B9-4765-4B6C-B00E-68A156A7190C}" dt="2021-03-07T11:55:53.483" v="149"/>
          <ac:spMkLst>
            <pc:docMk/>
            <pc:sldMk cId="1577408493" sldId="500"/>
            <ac:spMk id="12" creationId="{8E0105E7-23DB-4CF2-8258-FF47C7620F6E}"/>
          </ac:spMkLst>
        </pc:spChg>
        <pc:spChg chg="add del">
          <ac:chgData name="Alex Souza" userId="4abefd9ff5146cd9" providerId="Windows Live" clId="Web-{971AC4B9-4765-4B6C-B00E-68A156A7190C}" dt="2021-03-07T11:55:53.483" v="149"/>
          <ac:spMkLst>
            <pc:docMk/>
            <pc:sldMk cId="1577408493" sldId="500"/>
            <ac:spMk id="14" creationId="{074B4F7D-14B2-478B-8BF5-01E4E0C5D263}"/>
          </ac:spMkLst>
        </pc:spChg>
        <pc:spChg chg="add del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16" creationId="{1A95671B-3CC6-4792-9114-B74FAEA224E6}"/>
          </ac:spMkLst>
        </pc:spChg>
        <pc:spChg chg="ad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18" creationId="{2550BE34-C2B8-49B8-8519-67A8CAD51AE9}"/>
          </ac:spMkLst>
        </pc:spChg>
        <pc:spChg chg="add del">
          <ac:chgData name="Alex Souza" userId="4abefd9ff5146cd9" providerId="Windows Live" clId="Web-{971AC4B9-4765-4B6C-B00E-68A156A7190C}" dt="2021-03-07T11:55:49.967" v="148"/>
          <ac:spMkLst>
            <pc:docMk/>
            <pc:sldMk cId="1577408493" sldId="500"/>
            <ac:spMk id="19" creationId="{1C574E90-1949-4924-B663-AEA13DB7910B}"/>
          </ac:spMkLst>
        </pc:spChg>
        <pc:spChg chg="ad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20" creationId="{A7457DD9-5A45-400A-AB4B-4B4EDECA25F1}"/>
          </ac:spMkLst>
        </pc:spChg>
        <pc:spChg chg="add del">
          <ac:chgData name="Alex Souza" userId="4abefd9ff5146cd9" providerId="Windows Live" clId="Web-{971AC4B9-4765-4B6C-B00E-68A156A7190C}" dt="2021-03-07T11:55:49.967" v="148"/>
          <ac:spMkLst>
            <pc:docMk/>
            <pc:sldMk cId="1577408493" sldId="500"/>
            <ac:spMk id="21" creationId="{3CD1EA40-7116-4FCB-9369-70F29FAA91EC}"/>
          </ac:spMkLst>
        </pc:spChg>
        <pc:spChg chg="ad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22" creationId="{441CF7D6-A660-431A-B0BB-140A0D5556B6}"/>
          </ac:spMkLst>
        </pc:spChg>
        <pc:spChg chg="add del">
          <ac:chgData name="Alex Souza" userId="4abefd9ff5146cd9" providerId="Windows Live" clId="Web-{971AC4B9-4765-4B6C-B00E-68A156A7190C}" dt="2021-03-07T11:55:49.967" v="148"/>
          <ac:spMkLst>
            <pc:docMk/>
            <pc:sldMk cId="1577408493" sldId="500"/>
            <ac:spMk id="23" creationId="{D9F5512A-48E1-4C07-B75E-3CCC517B6804}"/>
          </ac:spMkLst>
        </pc:spChg>
        <pc:spChg chg="add">
          <ac:chgData name="Alex Souza" userId="4abefd9ff5146cd9" providerId="Windows Live" clId="Web-{971AC4B9-4765-4B6C-B00E-68A156A7190C}" dt="2021-03-07T11:56:47.220" v="238"/>
          <ac:spMkLst>
            <pc:docMk/>
            <pc:sldMk cId="1577408493" sldId="500"/>
            <ac:spMk id="27" creationId="{0570A85B-3810-4F95-97B0-CBF4CCDB381C}"/>
          </ac:spMkLst>
        </pc:spChg>
        <pc:spChg chg="add del">
          <ac:chgData name="Alex Souza" userId="4abefd9ff5146cd9" providerId="Windows Live" clId="Web-{971AC4B9-4765-4B6C-B00E-68A156A7190C}" dt="2021-03-07T11:55:49.967" v="148"/>
          <ac:spMkLst>
            <pc:docMk/>
            <pc:sldMk cId="1577408493" sldId="500"/>
            <ac:spMk id="47" creationId="{A5271697-90F1-4A23-8EF2-0179F2EAFACB}"/>
          </ac:spMkLst>
        </pc:spChg>
        <pc:grpChg chg="add del">
          <ac:chgData name="Alex Souza" userId="4abefd9ff5146cd9" providerId="Windows Live" clId="Web-{971AC4B9-4765-4B6C-B00E-68A156A7190C}" dt="2021-03-07T11:55:49.967" v="148"/>
          <ac:grpSpMkLst>
            <pc:docMk/>
            <pc:sldMk cId="1577408493" sldId="500"/>
            <ac:grpSpMk id="25" creationId="{9CF1CD8B-D430-49E7-8630-84152C414EAC}"/>
          </ac:grpSpMkLst>
        </pc:grpChg>
        <pc:graphicFrameChg chg="add mod modGraphic">
          <ac:chgData name="Alex Souza" userId="4abefd9ff5146cd9" providerId="Windows Live" clId="Web-{971AC4B9-4765-4B6C-B00E-68A156A7190C}" dt="2021-03-07T11:57:43.617" v="319"/>
          <ac:graphicFrameMkLst>
            <pc:docMk/>
            <pc:sldMk cId="1577408493" sldId="500"/>
            <ac:graphicFrameMk id="4" creationId="{971D8AC3-6F72-4427-A503-7072760900A7}"/>
          </ac:graphicFrameMkLst>
        </pc:graphicFrameChg>
      </pc:sldChg>
      <pc:sldChg chg="add del replId">
        <pc:chgData name="Alex Souza" userId="4abefd9ff5146cd9" providerId="Windows Live" clId="Web-{971AC4B9-4765-4B6C-B00E-68A156A7190C}" dt="2021-03-07T12:06:38.501" v="321"/>
        <pc:sldMkLst>
          <pc:docMk/>
          <pc:sldMk cId="101978554" sldId="501"/>
        </pc:sldMkLst>
      </pc:sldChg>
      <pc:sldChg chg="addSp modSp add mod replId setBg">
        <pc:chgData name="Alex Souza" userId="4abefd9ff5146cd9" providerId="Windows Live" clId="Web-{971AC4B9-4765-4B6C-B00E-68A156A7190C}" dt="2021-03-07T12:30:22.788" v="524" actId="14100"/>
        <pc:sldMkLst>
          <pc:docMk/>
          <pc:sldMk cId="1165206788" sldId="501"/>
        </pc:sldMkLst>
        <pc:spChg chg="mod">
          <ac:chgData name="Alex Souza" userId="4abefd9ff5146cd9" providerId="Windows Live" clId="Web-{971AC4B9-4765-4B6C-B00E-68A156A7190C}" dt="2021-03-07T12:30:05.304" v="520"/>
          <ac:spMkLst>
            <pc:docMk/>
            <pc:sldMk cId="1165206788" sldId="501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30:22.788" v="524" actId="14100"/>
          <ac:spMkLst>
            <pc:docMk/>
            <pc:sldMk cId="1165206788" sldId="501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30:05.304" v="520"/>
          <ac:spMkLst>
            <pc:docMk/>
            <pc:sldMk cId="1165206788" sldId="501"/>
            <ac:spMk id="8" creationId="{1C799903-48D5-4A31-A1A2-541072D9771E}"/>
          </ac:spMkLst>
        </pc:spChg>
        <pc:spChg chg="add">
          <ac:chgData name="Alex Souza" userId="4abefd9ff5146cd9" providerId="Windows Live" clId="Web-{971AC4B9-4765-4B6C-B00E-68A156A7190C}" dt="2021-03-07T12:30:05.304" v="520"/>
          <ac:spMkLst>
            <pc:docMk/>
            <pc:sldMk cId="1165206788" sldId="501"/>
            <ac:spMk id="10" creationId="{8EFFF109-FC58-4FD3-BE05-9775A1310F55}"/>
          </ac:spMkLst>
        </pc:spChg>
        <pc:spChg chg="add">
          <ac:chgData name="Alex Souza" userId="4abefd9ff5146cd9" providerId="Windows Live" clId="Web-{971AC4B9-4765-4B6C-B00E-68A156A7190C}" dt="2021-03-07T12:30:05.304" v="520"/>
          <ac:spMkLst>
            <pc:docMk/>
            <pc:sldMk cId="1165206788" sldId="501"/>
            <ac:spMk id="12" creationId="{E1B96AD6-92A9-4273-A62B-96A1C3E0BA95}"/>
          </ac:spMkLst>
        </pc:spChg>
        <pc:spChg chg="add">
          <ac:chgData name="Alex Souza" userId="4abefd9ff5146cd9" providerId="Windows Live" clId="Web-{971AC4B9-4765-4B6C-B00E-68A156A7190C}" dt="2021-03-07T12:30:05.304" v="520"/>
          <ac:spMkLst>
            <pc:docMk/>
            <pc:sldMk cId="1165206788" sldId="501"/>
            <ac:spMk id="14" creationId="{463EEC44-1BA3-44ED-81FC-A644B04B2A44}"/>
          </ac:spMkLst>
        </pc:spChg>
      </pc:sldChg>
      <pc:sldChg chg="addSp modSp add mod replId setBg">
        <pc:chgData name="Alex Souza" userId="4abefd9ff5146cd9" providerId="Windows Live" clId="Web-{971AC4B9-4765-4B6C-B00E-68A156A7190C}" dt="2021-03-07T12:18:04.370" v="427" actId="20577"/>
        <pc:sldMkLst>
          <pc:docMk/>
          <pc:sldMk cId="1865326045" sldId="502"/>
        </pc:sldMkLst>
        <pc:spChg chg="mod">
          <ac:chgData name="Alex Souza" userId="4abefd9ff5146cd9" providerId="Windows Live" clId="Web-{971AC4B9-4765-4B6C-B00E-68A156A7190C}" dt="2021-03-07T12:17:35.479" v="419"/>
          <ac:spMkLst>
            <pc:docMk/>
            <pc:sldMk cId="1865326045" sldId="502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8:04.370" v="427" actId="20577"/>
          <ac:spMkLst>
            <pc:docMk/>
            <pc:sldMk cId="1865326045" sldId="502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7:35.479" v="419"/>
          <ac:spMkLst>
            <pc:docMk/>
            <pc:sldMk cId="1865326045" sldId="502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7:35.479" v="419"/>
          <ac:spMkLst>
            <pc:docMk/>
            <pc:sldMk cId="1865326045" sldId="502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7:35.479" v="419"/>
          <ac:spMkLst>
            <pc:docMk/>
            <pc:sldMk cId="1865326045" sldId="502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7:35.479" v="419"/>
          <ac:spMkLst>
            <pc:docMk/>
            <pc:sldMk cId="1865326045" sldId="502"/>
            <ac:spMk id="14" creationId="{074B4F7D-14B2-478B-8BF5-01E4E0C5D263}"/>
          </ac:spMkLst>
        </pc:spChg>
      </pc:sldChg>
      <pc:sldChg chg="addSp delSp modSp add mod replId setBg">
        <pc:chgData name="Alex Souza" userId="4abefd9ff5146cd9" providerId="Windows Live" clId="Web-{971AC4B9-4765-4B6C-B00E-68A156A7190C}" dt="2021-03-07T12:18:26.324" v="430" actId="14100"/>
        <pc:sldMkLst>
          <pc:docMk/>
          <pc:sldMk cId="1857904578" sldId="503"/>
        </pc:sldMkLst>
        <pc:spChg chg="mod">
          <ac:chgData name="Alex Souza" userId="4abefd9ff5146cd9" providerId="Windows Live" clId="Web-{971AC4B9-4765-4B6C-B00E-68A156A7190C}" dt="2021-03-07T12:18:15.933" v="428"/>
          <ac:spMkLst>
            <pc:docMk/>
            <pc:sldMk cId="1857904578" sldId="503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8:26.324" v="430" actId="14100"/>
          <ac:spMkLst>
            <pc:docMk/>
            <pc:sldMk cId="1857904578" sldId="503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8:15.933" v="428"/>
          <ac:spMkLst>
            <pc:docMk/>
            <pc:sldMk cId="1857904578" sldId="503"/>
            <ac:spMk id="10" creationId="{5DF40726-9B19-4165-9C26-757D16E19E23}"/>
          </ac:spMkLst>
        </pc:spChg>
        <pc:spChg chg="add">
          <ac:chgData name="Alex Souza" userId="4abefd9ff5146cd9" providerId="Windows Live" clId="Web-{971AC4B9-4765-4B6C-B00E-68A156A7190C}" dt="2021-03-07T12:18:15.933" v="428"/>
          <ac:spMkLst>
            <pc:docMk/>
            <pc:sldMk cId="1857904578" sldId="503"/>
            <ac:spMk id="12" creationId="{2089CB41-F399-4AEB-980C-5BFB1049CBED}"/>
          </ac:spMkLst>
        </pc:spChg>
        <pc:spChg chg="add">
          <ac:chgData name="Alex Souza" userId="4abefd9ff5146cd9" providerId="Windows Live" clId="Web-{971AC4B9-4765-4B6C-B00E-68A156A7190C}" dt="2021-03-07T12:18:15.933" v="428"/>
          <ac:spMkLst>
            <pc:docMk/>
            <pc:sldMk cId="1857904578" sldId="503"/>
            <ac:spMk id="14" creationId="{1BFC967B-3DD6-463D-9DB9-6E4419AE0DAA}"/>
          </ac:spMkLst>
        </pc:spChg>
        <pc:picChg chg="add del mod">
          <ac:chgData name="Alex Souza" userId="4abefd9ff5146cd9" providerId="Windows Live" clId="Web-{971AC4B9-4765-4B6C-B00E-68A156A7190C}" dt="2021-03-07T12:10:39.751" v="354"/>
          <ac:picMkLst>
            <pc:docMk/>
            <pc:sldMk cId="1857904578" sldId="503"/>
            <ac:picMk id="4" creationId="{31747DCE-2C23-416C-80F2-3E8E39FECCE7}"/>
          </ac:picMkLst>
        </pc:picChg>
        <pc:picChg chg="add mod">
          <ac:chgData name="Alex Souza" userId="4abefd9ff5146cd9" providerId="Windows Live" clId="Web-{971AC4B9-4765-4B6C-B00E-68A156A7190C}" dt="2021-03-07T12:18:15.933" v="428"/>
          <ac:picMkLst>
            <pc:docMk/>
            <pc:sldMk cId="1857904578" sldId="503"/>
            <ac:picMk id="5" creationId="{13CD5CFC-D805-4E2C-82B5-B2E386F325EC}"/>
          </ac:picMkLst>
        </pc:picChg>
      </pc:sldChg>
      <pc:sldChg chg="addSp delSp modSp add mod replId setBg">
        <pc:chgData name="Alex Souza" userId="4abefd9ff5146cd9" providerId="Windows Live" clId="Web-{971AC4B9-4765-4B6C-B00E-68A156A7190C}" dt="2021-03-07T12:18:42.668" v="433" actId="20577"/>
        <pc:sldMkLst>
          <pc:docMk/>
          <pc:sldMk cId="240770301" sldId="504"/>
        </pc:sldMkLst>
        <pc:spChg chg="mod">
          <ac:chgData name="Alex Souza" userId="4abefd9ff5146cd9" providerId="Windows Live" clId="Web-{971AC4B9-4765-4B6C-B00E-68A156A7190C}" dt="2021-03-07T12:18:36.058" v="431"/>
          <ac:spMkLst>
            <pc:docMk/>
            <pc:sldMk cId="240770301" sldId="504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8:42.668" v="433" actId="20577"/>
          <ac:spMkLst>
            <pc:docMk/>
            <pc:sldMk cId="240770301" sldId="504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8:36.058" v="431"/>
          <ac:spMkLst>
            <pc:docMk/>
            <pc:sldMk cId="240770301" sldId="504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8:36.058" v="431"/>
          <ac:spMkLst>
            <pc:docMk/>
            <pc:sldMk cId="240770301" sldId="504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8:36.058" v="431"/>
          <ac:spMkLst>
            <pc:docMk/>
            <pc:sldMk cId="240770301" sldId="504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8:36.058" v="431"/>
          <ac:spMkLst>
            <pc:docMk/>
            <pc:sldMk cId="240770301" sldId="504"/>
            <ac:spMk id="14" creationId="{074B4F7D-14B2-478B-8BF5-01E4E0C5D263}"/>
          </ac:spMkLst>
        </pc:spChg>
        <pc:picChg chg="del">
          <ac:chgData name="Alex Souza" userId="4abefd9ff5146cd9" providerId="Windows Live" clId="Web-{971AC4B9-4765-4B6C-B00E-68A156A7190C}" dt="2021-03-07T12:11:56.346" v="365"/>
          <ac:picMkLst>
            <pc:docMk/>
            <pc:sldMk cId="240770301" sldId="504"/>
            <ac:picMk id="5" creationId="{13CD5CFC-D805-4E2C-82B5-B2E386F325EC}"/>
          </ac:picMkLst>
        </pc:picChg>
      </pc:sldChg>
      <pc:sldChg chg="addSp modSp add mod replId setBg">
        <pc:chgData name="Alex Souza" userId="4abefd9ff5146cd9" providerId="Windows Live" clId="Web-{971AC4B9-4765-4B6C-B00E-68A156A7190C}" dt="2021-03-07T12:18:54.090" v="435" actId="20577"/>
        <pc:sldMkLst>
          <pc:docMk/>
          <pc:sldMk cId="167129688" sldId="505"/>
        </pc:sldMkLst>
        <pc:spChg chg="mod">
          <ac:chgData name="Alex Souza" userId="4abefd9ff5146cd9" providerId="Windows Live" clId="Web-{971AC4B9-4765-4B6C-B00E-68A156A7190C}" dt="2021-03-07T12:18:48.793" v="434"/>
          <ac:spMkLst>
            <pc:docMk/>
            <pc:sldMk cId="167129688" sldId="505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8:54.090" v="435" actId="20577"/>
          <ac:spMkLst>
            <pc:docMk/>
            <pc:sldMk cId="167129688" sldId="505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8:48.793" v="434"/>
          <ac:spMkLst>
            <pc:docMk/>
            <pc:sldMk cId="167129688" sldId="505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8:48.793" v="434"/>
          <ac:spMkLst>
            <pc:docMk/>
            <pc:sldMk cId="167129688" sldId="505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8:48.793" v="434"/>
          <ac:spMkLst>
            <pc:docMk/>
            <pc:sldMk cId="167129688" sldId="505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8:48.793" v="434"/>
          <ac:spMkLst>
            <pc:docMk/>
            <pc:sldMk cId="167129688" sldId="505"/>
            <ac:spMk id="14" creationId="{074B4F7D-14B2-478B-8BF5-01E4E0C5D263}"/>
          </ac:spMkLst>
        </pc:spChg>
      </pc:sldChg>
      <pc:sldChg chg="addSp modSp add mod replId setBg">
        <pc:chgData name="Alex Souza" userId="4abefd9ff5146cd9" providerId="Windows Live" clId="Web-{971AC4B9-4765-4B6C-B00E-68A156A7190C}" dt="2021-03-07T12:19:02.094" v="437" actId="20577"/>
        <pc:sldMkLst>
          <pc:docMk/>
          <pc:sldMk cId="437005123" sldId="506"/>
        </pc:sldMkLst>
        <pc:spChg chg="mod">
          <ac:chgData name="Alex Souza" userId="4abefd9ff5146cd9" providerId="Windows Live" clId="Web-{971AC4B9-4765-4B6C-B00E-68A156A7190C}" dt="2021-03-07T12:18:57.562" v="436"/>
          <ac:spMkLst>
            <pc:docMk/>
            <pc:sldMk cId="437005123" sldId="506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9:02.094" v="437" actId="20577"/>
          <ac:spMkLst>
            <pc:docMk/>
            <pc:sldMk cId="437005123" sldId="506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8:57.562" v="436"/>
          <ac:spMkLst>
            <pc:docMk/>
            <pc:sldMk cId="437005123" sldId="506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8:57.562" v="436"/>
          <ac:spMkLst>
            <pc:docMk/>
            <pc:sldMk cId="437005123" sldId="506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8:57.562" v="436"/>
          <ac:spMkLst>
            <pc:docMk/>
            <pc:sldMk cId="437005123" sldId="506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8:57.562" v="436"/>
          <ac:spMkLst>
            <pc:docMk/>
            <pc:sldMk cId="437005123" sldId="506"/>
            <ac:spMk id="14" creationId="{074B4F7D-14B2-478B-8BF5-01E4E0C5D263}"/>
          </ac:spMkLst>
        </pc:spChg>
      </pc:sldChg>
      <pc:sldChg chg="addSp modSp add mod replId setBg">
        <pc:chgData name="Alex Souza" userId="4abefd9ff5146cd9" providerId="Windows Live" clId="Web-{971AC4B9-4765-4B6C-B00E-68A156A7190C}" dt="2021-03-07T12:19:19.735" v="441" actId="20577"/>
        <pc:sldMkLst>
          <pc:docMk/>
          <pc:sldMk cId="214801368" sldId="507"/>
        </pc:sldMkLst>
        <pc:spChg chg="mod">
          <ac:chgData name="Alex Souza" userId="4abefd9ff5146cd9" providerId="Windows Live" clId="Web-{971AC4B9-4765-4B6C-B00E-68A156A7190C}" dt="2021-03-07T12:19:07.203" v="438"/>
          <ac:spMkLst>
            <pc:docMk/>
            <pc:sldMk cId="214801368" sldId="507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9:19.735" v="441" actId="20577"/>
          <ac:spMkLst>
            <pc:docMk/>
            <pc:sldMk cId="214801368" sldId="507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9:07.203" v="438"/>
          <ac:spMkLst>
            <pc:docMk/>
            <pc:sldMk cId="214801368" sldId="507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9:07.203" v="438"/>
          <ac:spMkLst>
            <pc:docMk/>
            <pc:sldMk cId="214801368" sldId="507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9:07.203" v="438"/>
          <ac:spMkLst>
            <pc:docMk/>
            <pc:sldMk cId="214801368" sldId="507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9:07.203" v="438"/>
          <ac:spMkLst>
            <pc:docMk/>
            <pc:sldMk cId="214801368" sldId="507"/>
            <ac:spMk id="14" creationId="{074B4F7D-14B2-478B-8BF5-01E4E0C5D263}"/>
          </ac:spMkLst>
        </pc:spChg>
      </pc:sldChg>
      <pc:sldChg chg="addSp modSp add mod replId setBg">
        <pc:chgData name="Alex Souza" userId="4abefd9ff5146cd9" providerId="Windows Live" clId="Web-{971AC4B9-4765-4B6C-B00E-68A156A7190C}" dt="2021-03-07T12:16:55.759" v="416" actId="20577"/>
        <pc:sldMkLst>
          <pc:docMk/>
          <pc:sldMk cId="1561339376" sldId="508"/>
        </pc:sldMkLst>
        <pc:spChg chg="mod">
          <ac:chgData name="Alex Souza" userId="4abefd9ff5146cd9" providerId="Windows Live" clId="Web-{971AC4B9-4765-4B6C-B00E-68A156A7190C}" dt="2021-03-07T12:16:44.118" v="413" actId="20577"/>
          <ac:spMkLst>
            <pc:docMk/>
            <pc:sldMk cId="1561339376" sldId="508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16:55.759" v="416" actId="20577"/>
          <ac:spMkLst>
            <pc:docMk/>
            <pc:sldMk cId="1561339376" sldId="508"/>
            <ac:spMk id="3" creationId="{DF93BBDD-86D2-4C51-8801-4D388FF10917}"/>
          </ac:spMkLst>
        </pc:spChg>
        <pc:spChg chg="add">
          <ac:chgData name="Alex Souza" userId="4abefd9ff5146cd9" providerId="Windows Live" clId="Web-{971AC4B9-4765-4B6C-B00E-68A156A7190C}" dt="2021-03-07T12:16:32.462" v="408"/>
          <ac:spMkLst>
            <pc:docMk/>
            <pc:sldMk cId="1561339376" sldId="508"/>
            <ac:spMk id="8" creationId="{DAF1966E-FD40-4A4A-B61B-C4DF7FA05F06}"/>
          </ac:spMkLst>
        </pc:spChg>
        <pc:spChg chg="add">
          <ac:chgData name="Alex Souza" userId="4abefd9ff5146cd9" providerId="Windows Live" clId="Web-{971AC4B9-4765-4B6C-B00E-68A156A7190C}" dt="2021-03-07T12:16:32.462" v="408"/>
          <ac:spMkLst>
            <pc:docMk/>
            <pc:sldMk cId="1561339376" sldId="508"/>
            <ac:spMk id="10" creationId="{047BFA19-D45E-416B-A404-7AF2F3F27017}"/>
          </ac:spMkLst>
        </pc:spChg>
        <pc:spChg chg="add">
          <ac:chgData name="Alex Souza" userId="4abefd9ff5146cd9" providerId="Windows Live" clId="Web-{971AC4B9-4765-4B6C-B00E-68A156A7190C}" dt="2021-03-07T12:16:32.462" v="408"/>
          <ac:spMkLst>
            <pc:docMk/>
            <pc:sldMk cId="1561339376" sldId="508"/>
            <ac:spMk id="12" creationId="{8E0105E7-23DB-4CF2-8258-FF47C7620F6E}"/>
          </ac:spMkLst>
        </pc:spChg>
        <pc:spChg chg="add">
          <ac:chgData name="Alex Souza" userId="4abefd9ff5146cd9" providerId="Windows Live" clId="Web-{971AC4B9-4765-4B6C-B00E-68A156A7190C}" dt="2021-03-07T12:16:32.462" v="408"/>
          <ac:spMkLst>
            <pc:docMk/>
            <pc:sldMk cId="1561339376" sldId="508"/>
            <ac:spMk id="14" creationId="{074B4F7D-14B2-478B-8BF5-01E4E0C5D263}"/>
          </ac:spMkLst>
        </pc:spChg>
      </pc:sldChg>
      <pc:sldChg chg="addSp modSp add replId">
        <pc:chgData name="Alex Souza" userId="4abefd9ff5146cd9" providerId="Windows Live" clId="Web-{971AC4B9-4765-4B6C-B00E-68A156A7190C}" dt="2021-03-07T12:27:53.348" v="493" actId="1076"/>
        <pc:sldMkLst>
          <pc:docMk/>
          <pc:sldMk cId="1923550995" sldId="509"/>
        </pc:sldMkLst>
        <pc:spChg chg="mod">
          <ac:chgData name="Alex Souza" userId="4abefd9ff5146cd9" providerId="Windows Live" clId="Web-{971AC4B9-4765-4B6C-B00E-68A156A7190C}" dt="2021-03-07T12:21:24.206" v="456" actId="20577"/>
          <ac:spMkLst>
            <pc:docMk/>
            <pc:sldMk cId="1923550995" sldId="509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21:39.863" v="460" actId="20577"/>
          <ac:spMkLst>
            <pc:docMk/>
            <pc:sldMk cId="1923550995" sldId="509"/>
            <ac:spMk id="3" creationId="{DF93BBDD-86D2-4C51-8801-4D388FF10917}"/>
          </ac:spMkLst>
        </pc:spChg>
        <pc:picChg chg="add mod">
          <ac:chgData name="Alex Souza" userId="4abefd9ff5146cd9" providerId="Windows Live" clId="Web-{971AC4B9-4765-4B6C-B00E-68A156A7190C}" dt="2021-03-07T12:27:53.348" v="493" actId="1076"/>
          <ac:picMkLst>
            <pc:docMk/>
            <pc:sldMk cId="1923550995" sldId="509"/>
            <ac:picMk id="4" creationId="{F5ED99C2-E50A-47D9-AE2D-995FE323C312}"/>
          </ac:picMkLst>
        </pc:picChg>
      </pc:sldChg>
      <pc:sldChg chg="addSp modSp add">
        <pc:chgData name="Alex Souza" userId="4abefd9ff5146cd9" providerId="Windows Live" clId="Web-{971AC4B9-4765-4B6C-B00E-68A156A7190C}" dt="2021-03-07T12:28:56.646" v="496"/>
        <pc:sldMkLst>
          <pc:docMk/>
          <pc:sldMk cId="2547404534" sldId="510"/>
        </pc:sldMkLst>
        <pc:spChg chg="mod">
          <ac:chgData name="Alex Souza" userId="4abefd9ff5146cd9" providerId="Windows Live" clId="Web-{971AC4B9-4765-4B6C-B00E-68A156A7190C}" dt="2021-03-07T12:24:40.571" v="480" actId="20577"/>
          <ac:spMkLst>
            <pc:docMk/>
            <pc:sldMk cId="2547404534" sldId="510"/>
            <ac:spMk id="2" creationId="{366E0BCC-4FBE-49E6-8DDD-8B8FDDA8E72B}"/>
          </ac:spMkLst>
        </pc:spChg>
        <pc:picChg chg="add">
          <ac:chgData name="Alex Souza" userId="4abefd9ff5146cd9" providerId="Windows Live" clId="Web-{971AC4B9-4765-4B6C-B00E-68A156A7190C}" dt="2021-03-07T12:28:56.646" v="496"/>
          <ac:picMkLst>
            <pc:docMk/>
            <pc:sldMk cId="2547404534" sldId="510"/>
            <ac:picMk id="5" creationId="{5BB2717E-6D1E-42F3-BE01-7C47CD147A3E}"/>
          </ac:picMkLst>
        </pc:picChg>
      </pc:sldChg>
      <pc:sldChg chg="addSp modSp add">
        <pc:chgData name="Alex Souza" userId="4abefd9ff5146cd9" providerId="Windows Live" clId="Web-{971AC4B9-4765-4B6C-B00E-68A156A7190C}" dt="2021-03-07T12:28:55.083" v="495"/>
        <pc:sldMkLst>
          <pc:docMk/>
          <pc:sldMk cId="106948967" sldId="511"/>
        </pc:sldMkLst>
        <pc:spChg chg="mod">
          <ac:chgData name="Alex Souza" userId="4abefd9ff5146cd9" providerId="Windows Live" clId="Web-{971AC4B9-4765-4B6C-B00E-68A156A7190C}" dt="2021-03-07T12:24:45.509" v="481" actId="20577"/>
          <ac:spMkLst>
            <pc:docMk/>
            <pc:sldMk cId="106948967" sldId="511"/>
            <ac:spMk id="2" creationId="{366E0BCC-4FBE-49E6-8DDD-8B8FDDA8E72B}"/>
          </ac:spMkLst>
        </pc:spChg>
        <pc:picChg chg="add">
          <ac:chgData name="Alex Souza" userId="4abefd9ff5146cd9" providerId="Windows Live" clId="Web-{971AC4B9-4765-4B6C-B00E-68A156A7190C}" dt="2021-03-07T12:28:55.083" v="495"/>
          <ac:picMkLst>
            <pc:docMk/>
            <pc:sldMk cId="106948967" sldId="511"/>
            <ac:picMk id="5" creationId="{645BA1F1-C82D-451F-ACBA-D149BB756610}"/>
          </ac:picMkLst>
        </pc:picChg>
      </pc:sldChg>
      <pc:sldChg chg="addSp modSp add">
        <pc:chgData name="Alex Souza" userId="4abefd9ff5146cd9" providerId="Windows Live" clId="Web-{971AC4B9-4765-4B6C-B00E-68A156A7190C}" dt="2021-03-07T12:28:52.740" v="494"/>
        <pc:sldMkLst>
          <pc:docMk/>
          <pc:sldMk cId="4002550447" sldId="512"/>
        </pc:sldMkLst>
        <pc:spChg chg="mod">
          <ac:chgData name="Alex Souza" userId="4abefd9ff5146cd9" providerId="Windows Live" clId="Web-{971AC4B9-4765-4B6C-B00E-68A156A7190C}" dt="2021-03-07T12:24:49.306" v="482" actId="20577"/>
          <ac:spMkLst>
            <pc:docMk/>
            <pc:sldMk cId="4002550447" sldId="512"/>
            <ac:spMk id="2" creationId="{366E0BCC-4FBE-49E6-8DDD-8B8FDDA8E72B}"/>
          </ac:spMkLst>
        </pc:spChg>
        <pc:picChg chg="add">
          <ac:chgData name="Alex Souza" userId="4abefd9ff5146cd9" providerId="Windows Live" clId="Web-{971AC4B9-4765-4B6C-B00E-68A156A7190C}" dt="2021-03-07T12:28:52.740" v="494"/>
          <ac:picMkLst>
            <pc:docMk/>
            <pc:sldMk cId="4002550447" sldId="512"/>
            <ac:picMk id="5" creationId="{4002DB76-C502-4B6F-94CA-4C0E8C438D51}"/>
          </ac:picMkLst>
        </pc:picChg>
      </pc:sldChg>
      <pc:sldChg chg="add del">
        <pc:chgData name="Alex Souza" userId="4abefd9ff5146cd9" providerId="Windows Live" clId="Web-{971AC4B9-4765-4B6C-B00E-68A156A7190C}" dt="2021-03-07T12:23:54.569" v="472"/>
        <pc:sldMkLst>
          <pc:docMk/>
          <pc:sldMk cId="2030866427" sldId="513"/>
        </pc:sldMkLst>
      </pc:sldChg>
      <pc:sldChg chg="addSp delSp modSp add mod replId setBg">
        <pc:chgData name="Alex Souza" userId="4abefd9ff5146cd9" providerId="Windows Live" clId="Web-{971AC4B9-4765-4B6C-B00E-68A156A7190C}" dt="2021-03-07T12:38:23.341" v="601"/>
        <pc:sldMkLst>
          <pc:docMk/>
          <pc:sldMk cId="3823871214" sldId="513"/>
        </pc:sldMkLst>
        <pc:spChg chg="mo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3" creationId="{DF93BBDD-86D2-4C51-8801-4D388FF10917}"/>
          </ac:spMkLst>
        </pc:spChg>
        <pc:spChg chg="add del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8" creationId="{DAF1966E-FD40-4A4A-B61B-C4DF7FA05F06}"/>
          </ac:spMkLst>
        </pc:spChg>
        <pc:spChg chg="add del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10" creationId="{047BFA19-D45E-416B-A404-7AF2F3F27017}"/>
          </ac:spMkLst>
        </pc:spChg>
        <pc:spChg chg="add del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12" creationId="{8E0105E7-23DB-4CF2-8258-FF47C7620F6E}"/>
          </ac:spMkLst>
        </pc:spChg>
        <pc:spChg chg="add del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14" creationId="{074B4F7D-14B2-478B-8BF5-01E4E0C5D263}"/>
          </ac:spMkLst>
        </pc:spChg>
        <pc:spChg chg="ad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19" creationId="{1C799903-48D5-4A31-A1A2-541072D9771E}"/>
          </ac:spMkLst>
        </pc:spChg>
        <pc:spChg chg="ad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21" creationId="{8EFFF109-FC58-4FD3-BE05-9775A1310F55}"/>
          </ac:spMkLst>
        </pc:spChg>
        <pc:spChg chg="ad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23" creationId="{E1B96AD6-92A9-4273-A62B-96A1C3E0BA95}"/>
          </ac:spMkLst>
        </pc:spChg>
        <pc:spChg chg="add">
          <ac:chgData name="Alex Souza" userId="4abefd9ff5146cd9" providerId="Windows Live" clId="Web-{971AC4B9-4765-4B6C-B00E-68A156A7190C}" dt="2021-03-07T12:38:23.341" v="601"/>
          <ac:spMkLst>
            <pc:docMk/>
            <pc:sldMk cId="3823871214" sldId="513"/>
            <ac:spMk id="25" creationId="{463EEC44-1BA3-44ED-81FC-A644B04B2A44}"/>
          </ac:spMkLst>
        </pc:spChg>
      </pc:sldChg>
      <pc:sldChg chg="addSp delSp modSp add replId">
        <pc:chgData name="Alex Souza" userId="4abefd9ff5146cd9" providerId="Windows Live" clId="Web-{971AC4B9-4765-4B6C-B00E-68A156A7190C}" dt="2021-03-07T12:31:24.180" v="534" actId="1076"/>
        <pc:sldMkLst>
          <pc:docMk/>
          <pc:sldMk cId="1505431411" sldId="514"/>
        </pc:sldMkLst>
        <pc:spChg chg="mod">
          <ac:chgData name="Alex Souza" userId="4abefd9ff5146cd9" providerId="Windows Live" clId="Web-{971AC4B9-4765-4B6C-B00E-68A156A7190C}" dt="2021-03-07T12:30:52.461" v="527" actId="20577"/>
          <ac:spMkLst>
            <pc:docMk/>
            <pc:sldMk cId="1505431411" sldId="514"/>
            <ac:spMk id="2" creationId="{5F790D95-E634-428E-9873-B1EB3510BC44}"/>
          </ac:spMkLst>
        </pc:spChg>
        <pc:spChg chg="del">
          <ac:chgData name="Alex Souza" userId="4abefd9ff5146cd9" providerId="Windows Live" clId="Web-{971AC4B9-4765-4B6C-B00E-68A156A7190C}" dt="2021-03-07T12:31:11.227" v="528"/>
          <ac:spMkLst>
            <pc:docMk/>
            <pc:sldMk cId="1505431411" sldId="514"/>
            <ac:spMk id="3" creationId="{DF93BBDD-86D2-4C51-8801-4D388FF10917}"/>
          </ac:spMkLst>
        </pc:spChg>
        <pc:spChg chg="add del mod">
          <ac:chgData name="Alex Souza" userId="4abefd9ff5146cd9" providerId="Windows Live" clId="Web-{971AC4B9-4765-4B6C-B00E-68A156A7190C}" dt="2021-03-07T12:31:14.383" v="529"/>
          <ac:spMkLst>
            <pc:docMk/>
            <pc:sldMk cId="1505431411" sldId="514"/>
            <ac:spMk id="5" creationId="{723FB72C-7C2E-4F18-89D6-859E4573C7E6}"/>
          </ac:spMkLst>
        </pc:spChg>
        <pc:picChg chg="add mod">
          <ac:chgData name="Alex Souza" userId="4abefd9ff5146cd9" providerId="Windows Live" clId="Web-{971AC4B9-4765-4B6C-B00E-68A156A7190C}" dt="2021-03-07T12:31:24.180" v="534" actId="1076"/>
          <ac:picMkLst>
            <pc:docMk/>
            <pc:sldMk cId="1505431411" sldId="514"/>
            <ac:picMk id="6" creationId="{54180190-B4A3-4F84-BB60-10F8FD5BB69B}"/>
          </ac:picMkLst>
        </pc:picChg>
      </pc:sldChg>
      <pc:sldChg chg="add del">
        <pc:chgData name="Alex Souza" userId="4abefd9ff5146cd9" providerId="Windows Live" clId="Web-{971AC4B9-4765-4B6C-B00E-68A156A7190C}" dt="2021-03-07T12:23:54.569" v="473"/>
        <pc:sldMkLst>
          <pc:docMk/>
          <pc:sldMk cId="2236744305" sldId="514"/>
        </pc:sldMkLst>
      </pc:sldChg>
      <pc:sldChg chg="add del">
        <pc:chgData name="Alex Souza" userId="4abefd9ff5146cd9" providerId="Windows Live" clId="Web-{971AC4B9-4765-4B6C-B00E-68A156A7190C}" dt="2021-03-07T12:23:54.569" v="474"/>
        <pc:sldMkLst>
          <pc:docMk/>
          <pc:sldMk cId="3627566311" sldId="515"/>
        </pc:sldMkLst>
      </pc:sldChg>
      <pc:sldChg chg="modSp add ord replId">
        <pc:chgData name="Alex Souza" userId="4abefd9ff5146cd9" providerId="Windows Live" clId="Web-{971AC4B9-4765-4B6C-B00E-68A156A7190C}" dt="2021-03-07T12:34:04.568" v="559" actId="20577"/>
        <pc:sldMkLst>
          <pc:docMk/>
          <pc:sldMk cId="4157717054" sldId="515"/>
        </pc:sldMkLst>
        <pc:spChg chg="mod">
          <ac:chgData name="Alex Souza" userId="4abefd9ff5146cd9" providerId="Windows Live" clId="Web-{971AC4B9-4765-4B6C-B00E-68A156A7190C}" dt="2021-03-07T12:32:17.686" v="539" actId="14100"/>
          <ac:spMkLst>
            <pc:docMk/>
            <pc:sldMk cId="4157717054" sldId="515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34:04.568" v="559" actId="20577"/>
          <ac:spMkLst>
            <pc:docMk/>
            <pc:sldMk cId="4157717054" sldId="515"/>
            <ac:spMk id="3" creationId="{DF93BBDD-86D2-4C51-8801-4D388FF10917}"/>
          </ac:spMkLst>
        </pc:spChg>
      </pc:sldChg>
      <pc:sldChg chg="modSp add replId">
        <pc:chgData name="Alex Souza" userId="4abefd9ff5146cd9" providerId="Windows Live" clId="Web-{971AC4B9-4765-4B6C-B00E-68A156A7190C}" dt="2021-03-07T12:33:47.052" v="557" actId="20577"/>
        <pc:sldMkLst>
          <pc:docMk/>
          <pc:sldMk cId="3540451800" sldId="516"/>
        </pc:sldMkLst>
        <pc:spChg chg="mod">
          <ac:chgData name="Alex Souza" userId="4abefd9ff5146cd9" providerId="Windows Live" clId="Web-{971AC4B9-4765-4B6C-B00E-68A156A7190C}" dt="2021-03-07T12:33:03.379" v="545" actId="20577"/>
          <ac:spMkLst>
            <pc:docMk/>
            <pc:sldMk cId="3540451800" sldId="516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33:47.052" v="557" actId="20577"/>
          <ac:spMkLst>
            <pc:docMk/>
            <pc:sldMk cId="3540451800" sldId="516"/>
            <ac:spMk id="3" creationId="{DF93BBDD-86D2-4C51-8801-4D388FF10917}"/>
          </ac:spMkLst>
        </pc:spChg>
      </pc:sldChg>
      <pc:sldChg chg="addSp delSp modSp add ord replId">
        <pc:chgData name="Alex Souza" userId="4abefd9ff5146cd9" providerId="Windows Live" clId="Web-{971AC4B9-4765-4B6C-B00E-68A156A7190C}" dt="2021-03-07T12:35:43.851" v="571" actId="14100"/>
        <pc:sldMkLst>
          <pc:docMk/>
          <pc:sldMk cId="3048072055" sldId="517"/>
        </pc:sldMkLst>
        <pc:spChg chg="mod">
          <ac:chgData name="Alex Souza" userId="4abefd9ff5146cd9" providerId="Windows Live" clId="Web-{971AC4B9-4765-4B6C-B00E-68A156A7190C}" dt="2021-03-07T12:35:15.725" v="564" actId="20577"/>
          <ac:spMkLst>
            <pc:docMk/>
            <pc:sldMk cId="3048072055" sldId="517"/>
            <ac:spMk id="2" creationId="{366E0BCC-4FBE-49E6-8DDD-8B8FDDA8E72B}"/>
          </ac:spMkLst>
        </pc:spChg>
        <pc:spChg chg="del">
          <ac:chgData name="Alex Souza" userId="4abefd9ff5146cd9" providerId="Windows Live" clId="Web-{971AC4B9-4765-4B6C-B00E-68A156A7190C}" dt="2021-03-07T12:35:17.819" v="565"/>
          <ac:spMkLst>
            <pc:docMk/>
            <pc:sldMk cId="3048072055" sldId="517"/>
            <ac:spMk id="3" creationId="{BD34BCEB-115A-4B82-849E-C936F8F10055}"/>
          </ac:spMkLst>
        </pc:spChg>
        <pc:spChg chg="add del mod">
          <ac:chgData name="Alex Souza" userId="4abefd9ff5146cd9" providerId="Windows Live" clId="Web-{971AC4B9-4765-4B6C-B00E-68A156A7190C}" dt="2021-03-07T12:35:20.569" v="566"/>
          <ac:spMkLst>
            <pc:docMk/>
            <pc:sldMk cId="3048072055" sldId="517"/>
            <ac:spMk id="6" creationId="{D8F3B92A-856B-4292-8284-CC9976DEB789}"/>
          </ac:spMkLst>
        </pc:spChg>
        <pc:picChg chg="del">
          <ac:chgData name="Alex Souza" userId="4abefd9ff5146cd9" providerId="Windows Live" clId="Web-{971AC4B9-4765-4B6C-B00E-68A156A7190C}" dt="2021-03-07T12:35:22.882" v="567"/>
          <ac:picMkLst>
            <pc:docMk/>
            <pc:sldMk cId="3048072055" sldId="517"/>
            <ac:picMk id="5" creationId="{5BB2717E-6D1E-42F3-BE01-7C47CD147A3E}"/>
          </ac:picMkLst>
        </pc:picChg>
        <pc:picChg chg="add mod">
          <ac:chgData name="Alex Souza" userId="4abefd9ff5146cd9" providerId="Windows Live" clId="Web-{971AC4B9-4765-4B6C-B00E-68A156A7190C}" dt="2021-03-07T12:35:43.851" v="571" actId="14100"/>
          <ac:picMkLst>
            <pc:docMk/>
            <pc:sldMk cId="3048072055" sldId="517"/>
            <ac:picMk id="7" creationId="{BC00FA58-6174-44DF-A669-D1E425D768BF}"/>
          </ac:picMkLst>
        </pc:picChg>
      </pc:sldChg>
      <pc:sldChg chg="addSp delSp modSp add replId">
        <pc:chgData name="Alex Souza" userId="4abefd9ff5146cd9" providerId="Windows Live" clId="Web-{971AC4B9-4765-4B6C-B00E-68A156A7190C}" dt="2021-03-07T12:36:21.229" v="581" actId="1076"/>
        <pc:sldMkLst>
          <pc:docMk/>
          <pc:sldMk cId="70572390" sldId="518"/>
        </pc:sldMkLst>
        <pc:picChg chg="add mod">
          <ac:chgData name="Alex Souza" userId="4abefd9ff5146cd9" providerId="Windows Live" clId="Web-{971AC4B9-4765-4B6C-B00E-68A156A7190C}" dt="2021-03-07T12:36:21.229" v="581" actId="1076"/>
          <ac:picMkLst>
            <pc:docMk/>
            <pc:sldMk cId="70572390" sldId="518"/>
            <ac:picMk id="3" creationId="{4DF65AF8-22B7-460D-93CA-7671FC70BF47}"/>
          </ac:picMkLst>
        </pc:picChg>
        <pc:picChg chg="del">
          <ac:chgData name="Alex Souza" userId="4abefd9ff5146cd9" providerId="Windows Live" clId="Web-{971AC4B9-4765-4B6C-B00E-68A156A7190C}" dt="2021-03-07T12:36:02.773" v="573"/>
          <ac:picMkLst>
            <pc:docMk/>
            <pc:sldMk cId="70572390" sldId="518"/>
            <ac:picMk id="7" creationId="{BC00FA58-6174-44DF-A669-D1E425D768BF}"/>
          </ac:picMkLst>
        </pc:picChg>
      </pc:sldChg>
      <pc:sldChg chg="add replId">
        <pc:chgData name="Alex Souza" userId="4abefd9ff5146cd9" providerId="Windows Live" clId="Web-{971AC4B9-4765-4B6C-B00E-68A156A7190C}" dt="2021-03-07T12:37:52.450" v="583"/>
        <pc:sldMkLst>
          <pc:docMk/>
          <pc:sldMk cId="1534669331" sldId="519"/>
        </pc:sldMkLst>
      </pc:sldChg>
      <pc:sldChg chg="addSp delSp modSp add replId">
        <pc:chgData name="Alex Souza" userId="4abefd9ff5146cd9" providerId="Windows Live" clId="Web-{971AC4B9-4765-4B6C-B00E-68A156A7190C}" dt="2021-03-07T12:42:52.653" v="766" actId="20577"/>
        <pc:sldMkLst>
          <pc:docMk/>
          <pc:sldMk cId="480495977" sldId="520"/>
        </pc:sldMkLst>
        <pc:spChg chg="mod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2" creationId="{5F790D95-E634-428E-9873-B1EB3510BC44}"/>
          </ac:spMkLst>
        </pc:spChg>
        <pc:spChg chg="mod">
          <ac:chgData name="Alex Souza" userId="4abefd9ff5146cd9" providerId="Windows Live" clId="Web-{971AC4B9-4765-4B6C-B00E-68A156A7190C}" dt="2021-03-07T12:42:52.653" v="766" actId="20577"/>
          <ac:spMkLst>
            <pc:docMk/>
            <pc:sldMk cId="480495977" sldId="520"/>
            <ac:spMk id="3" creationId="{DF93BBDD-86D2-4C51-8801-4D388FF10917}"/>
          </ac:spMkLst>
        </pc:spChg>
        <pc:spChg chg="del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19" creationId="{1C799903-48D5-4A31-A1A2-541072D9771E}"/>
          </ac:spMkLst>
        </pc:spChg>
        <pc:spChg chg="del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21" creationId="{8EFFF109-FC58-4FD3-BE05-9775A1310F55}"/>
          </ac:spMkLst>
        </pc:spChg>
        <pc:spChg chg="del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23" creationId="{E1B96AD6-92A9-4273-A62B-96A1C3E0BA95}"/>
          </ac:spMkLst>
        </pc:spChg>
        <pc:spChg chg="del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25" creationId="{463EEC44-1BA3-44ED-81FC-A644B04B2A44}"/>
          </ac:spMkLst>
        </pc:spChg>
        <pc:spChg chg="add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30" creationId="{A52B99F1-B2DC-437E-A8A1-A57F2F29F8D1}"/>
          </ac:spMkLst>
        </pc:spChg>
        <pc:spChg chg="add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32" creationId="{55F8BA08-3E38-4B70-B93A-74F08E092206}"/>
          </ac:spMkLst>
        </pc:spChg>
        <pc:spChg chg="add">
          <ac:chgData name="Alex Souza" userId="4abefd9ff5146cd9" providerId="Windows Live" clId="Web-{971AC4B9-4765-4B6C-B00E-68A156A7190C}" dt="2021-03-07T12:42:40.763" v="764"/>
          <ac:spMkLst>
            <pc:docMk/>
            <pc:sldMk cId="480495977" sldId="520"/>
            <ac:spMk id="34" creationId="{357F1B33-79AB-4A71-8CEC-4546D709B8C8}"/>
          </ac:spMkLst>
        </pc:spChg>
      </pc:sldChg>
      <pc:sldChg chg="addSp delSp modSp add ord replId">
        <pc:chgData name="Alex Souza" userId="4abefd9ff5146cd9" providerId="Windows Live" clId="Web-{971AC4B9-4765-4B6C-B00E-68A156A7190C}" dt="2021-03-07T17:33:47.991" v="1283" actId="20577"/>
        <pc:sldMkLst>
          <pc:docMk/>
          <pc:sldMk cId="3302912377" sldId="521"/>
        </pc:sldMkLst>
        <pc:spChg chg="mod">
          <ac:chgData name="Alex Souza" userId="4abefd9ff5146cd9" providerId="Windows Live" clId="Web-{971AC4B9-4765-4B6C-B00E-68A156A7190C}" dt="2021-03-07T17:33:47.991" v="1283" actId="20577"/>
          <ac:spMkLst>
            <pc:docMk/>
            <pc:sldMk cId="3302912377" sldId="521"/>
            <ac:spMk id="2" creationId="{5F790D95-E634-428E-9873-B1EB3510BC44}"/>
          </ac:spMkLst>
        </pc:spChg>
        <pc:spChg chg="add del mod">
          <ac:chgData name="Alex Souza" userId="4abefd9ff5146cd9" providerId="Windows Live" clId="Web-{971AC4B9-4765-4B6C-B00E-68A156A7190C}" dt="2021-03-07T13:00:51.997" v="851"/>
          <ac:spMkLst>
            <pc:docMk/>
            <pc:sldMk cId="3302912377" sldId="521"/>
            <ac:spMk id="4" creationId="{4D47C236-CF59-4E53-829E-64BF9ADD4C86}"/>
          </ac:spMkLst>
        </pc:spChg>
        <pc:spChg chg="add mod">
          <ac:chgData name="Alex Souza" userId="4abefd9ff5146cd9" providerId="Windows Live" clId="Web-{971AC4B9-4765-4B6C-B00E-68A156A7190C}" dt="2021-03-07T13:02:04" v="863" actId="20577"/>
          <ac:spMkLst>
            <pc:docMk/>
            <pc:sldMk cId="3302912377" sldId="521"/>
            <ac:spMk id="7" creationId="{0B9FEF35-6DF2-4347-BF99-6B2A27E43E2D}"/>
          </ac:spMkLst>
        </pc:spChg>
        <pc:picChg chg="del">
          <ac:chgData name="Alex Souza" userId="4abefd9ff5146cd9" providerId="Windows Live" clId="Web-{971AC4B9-4765-4B6C-B00E-68A156A7190C}" dt="2021-03-07T13:00:51.075" v="850"/>
          <ac:picMkLst>
            <pc:docMk/>
            <pc:sldMk cId="3302912377" sldId="521"/>
            <ac:picMk id="5" creationId="{C62DBEC3-22B1-43BE-96A9-C60695D87AC0}"/>
          </ac:picMkLst>
        </pc:picChg>
        <pc:picChg chg="add mod ord">
          <ac:chgData name="Alex Souza" userId="4abefd9ff5146cd9" providerId="Windows Live" clId="Web-{971AC4B9-4765-4B6C-B00E-68A156A7190C}" dt="2021-03-07T13:01:27.451" v="853" actId="1076"/>
          <ac:picMkLst>
            <pc:docMk/>
            <pc:sldMk cId="3302912377" sldId="521"/>
            <ac:picMk id="6" creationId="{C2700AD1-2081-4D08-94DB-41C6A26E794D}"/>
          </ac:picMkLst>
        </pc:picChg>
        <pc:picChg chg="add">
          <ac:chgData name="Alex Souza" userId="4abefd9ff5146cd9" providerId="Windows Live" clId="Web-{971AC4B9-4765-4B6C-B00E-68A156A7190C}" dt="2021-03-07T13:02:37.470" v="865"/>
          <ac:picMkLst>
            <pc:docMk/>
            <pc:sldMk cId="3302912377" sldId="521"/>
            <ac:picMk id="9" creationId="{93B26EE3-8F5D-4418-87F5-D7EC21BCD3C2}"/>
          </ac:picMkLst>
        </pc:picChg>
      </pc:sldChg>
      <pc:sldChg chg="modSp add replId">
        <pc:chgData name="Alex Souza" userId="4abefd9ff5146cd9" providerId="Windows Live" clId="Web-{971AC4B9-4765-4B6C-B00E-68A156A7190C}" dt="2021-03-07T20:38:01.479" v="1392" actId="20577"/>
        <pc:sldMkLst>
          <pc:docMk/>
          <pc:sldMk cId="4034940195" sldId="522"/>
        </pc:sldMkLst>
        <pc:spChg chg="mod">
          <ac:chgData name="Alex Souza" userId="4abefd9ff5146cd9" providerId="Windows Live" clId="Web-{971AC4B9-4765-4B6C-B00E-68A156A7190C}" dt="2021-03-07T13:11:51.467" v="947" actId="20577"/>
          <ac:spMkLst>
            <pc:docMk/>
            <pc:sldMk cId="4034940195" sldId="522"/>
            <ac:spMk id="2" creationId="{87E15C3A-14CB-4188-A0F3-EC408EF921E2}"/>
          </ac:spMkLst>
        </pc:spChg>
        <pc:graphicFrameChg chg="modGraphic">
          <ac:chgData name="Alex Souza" userId="4abefd9ff5146cd9" providerId="Windows Live" clId="Web-{971AC4B9-4765-4B6C-B00E-68A156A7190C}" dt="2021-03-07T20:38:01.479" v="1392" actId="20577"/>
          <ac:graphicFrameMkLst>
            <pc:docMk/>
            <pc:sldMk cId="4034940195" sldId="522"/>
            <ac:graphicFrameMk id="10" creationId="{2AC9D98F-E57B-4CA1-B3A9-AD4569048769}"/>
          </ac:graphicFrameMkLst>
        </pc:graphicFrameChg>
      </pc:sldChg>
      <pc:sldChg chg="addSp delSp modSp add">
        <pc:chgData name="Alex Souza" userId="4abefd9ff5146cd9" providerId="Windows Live" clId="Web-{971AC4B9-4765-4B6C-B00E-68A156A7190C}" dt="2021-03-07T16:07:59.389" v="1009"/>
        <pc:sldMkLst>
          <pc:docMk/>
          <pc:sldMk cId="1682446718" sldId="523"/>
        </pc:sldMkLst>
        <pc:spChg chg="add mod">
          <ac:chgData name="Alex Souza" userId="4abefd9ff5146cd9" providerId="Windows Live" clId="Web-{971AC4B9-4765-4B6C-B00E-68A156A7190C}" dt="2021-03-07T16:02:02.646" v="974" actId="20577"/>
          <ac:spMkLst>
            <pc:docMk/>
            <pc:sldMk cId="1682446718" sldId="523"/>
            <ac:spMk id="5" creationId="{54048E00-FC55-46F3-A708-EC589474F273}"/>
          </ac:spMkLst>
        </pc:spChg>
        <pc:spChg chg="add del">
          <ac:chgData name="Alex Souza" userId="4abefd9ff5146cd9" providerId="Windows Live" clId="Web-{971AC4B9-4765-4B6C-B00E-68A156A7190C}" dt="2021-03-07T16:03:27.180" v="980"/>
          <ac:spMkLst>
            <pc:docMk/>
            <pc:sldMk cId="1682446718" sldId="523"/>
            <ac:spMk id="6" creationId="{AAA26A9F-A310-4CA0-A413-B7D4C5932FBD}"/>
          </ac:spMkLst>
        </pc:spChg>
        <pc:spChg chg="add mod ord">
          <ac:chgData name="Alex Souza" userId="4abefd9ff5146cd9" providerId="Windows Live" clId="Web-{971AC4B9-4765-4B6C-B00E-68A156A7190C}" dt="2021-03-07T16:07:59.389" v="1009"/>
          <ac:spMkLst>
            <pc:docMk/>
            <pc:sldMk cId="1682446718" sldId="523"/>
            <ac:spMk id="16" creationId="{E697925D-A88D-4751-8EE4-3980D2AE4847}"/>
          </ac:spMkLst>
        </pc:spChg>
        <pc:picChg chg="add mod">
          <ac:chgData name="Alex Souza" userId="4abefd9ff5146cd9" providerId="Windows Live" clId="Web-{971AC4B9-4765-4B6C-B00E-68A156A7190C}" dt="2021-03-07T16:00:46.332" v="963" actId="1076"/>
          <ac:picMkLst>
            <pc:docMk/>
            <pc:sldMk cId="1682446718" sldId="523"/>
            <ac:picMk id="2" creationId="{4B9861CB-E0D4-4D08-ACC0-A9C30DBB2AF5}"/>
          </ac:picMkLst>
        </pc:picChg>
        <pc:picChg chg="mod">
          <ac:chgData name="Alex Souza" userId="4abefd9ff5146cd9" providerId="Windows Live" clId="Web-{971AC4B9-4765-4B6C-B00E-68A156A7190C}" dt="2021-03-07T16:06:35.637" v="994" actId="1076"/>
          <ac:picMkLst>
            <pc:docMk/>
            <pc:sldMk cId="1682446718" sldId="523"/>
            <ac:picMk id="3" creationId="{8C32CE32-992A-441B-BA04-942C070C63F6}"/>
          </ac:picMkLst>
        </pc:picChg>
        <pc:picChg chg="add mod">
          <ac:chgData name="Alex Souza" userId="4abefd9ff5146cd9" providerId="Windows Live" clId="Web-{971AC4B9-4765-4B6C-B00E-68A156A7190C}" dt="2021-03-07T16:06:30.887" v="992" actId="1076"/>
          <ac:picMkLst>
            <pc:docMk/>
            <pc:sldMk cId="1682446718" sldId="523"/>
            <ac:picMk id="4" creationId="{9D29E39D-1F41-49FD-B8DC-822E39CC4B70}"/>
          </ac:picMkLst>
        </pc:picChg>
        <pc:picChg chg="add mod">
          <ac:chgData name="Alex Souza" userId="4abefd9ff5146cd9" providerId="Windows Live" clId="Web-{971AC4B9-4765-4B6C-B00E-68A156A7190C}" dt="2021-03-07T16:07:26.154" v="1007" actId="1076"/>
          <ac:picMkLst>
            <pc:docMk/>
            <pc:sldMk cId="1682446718" sldId="523"/>
            <ac:picMk id="8" creationId="{2F9FC89C-C9D8-41BC-8CF7-A7D9D650B3C8}"/>
          </ac:picMkLst>
        </pc:picChg>
        <pc:picChg chg="mod">
          <ac:chgData name="Alex Souza" userId="4abefd9ff5146cd9" providerId="Windows Live" clId="Web-{971AC4B9-4765-4B6C-B00E-68A156A7190C}" dt="2021-03-07T16:06:57.669" v="999" actId="1076"/>
          <ac:picMkLst>
            <pc:docMk/>
            <pc:sldMk cId="1682446718" sldId="523"/>
            <ac:picMk id="9" creationId="{AD6EC451-721E-4ADA-908F-5319838B536F}"/>
          </ac:picMkLst>
        </pc:picChg>
        <pc:picChg chg="mod">
          <ac:chgData name="Alex Souza" userId="4abefd9ff5146cd9" providerId="Windows Live" clId="Web-{971AC4B9-4765-4B6C-B00E-68A156A7190C}" dt="2021-03-07T16:06:55.856" v="998" actId="1076"/>
          <ac:picMkLst>
            <pc:docMk/>
            <pc:sldMk cId="1682446718" sldId="523"/>
            <ac:picMk id="10" creationId="{D4B11DDD-AC58-44B5-A525-093E2BDC0BF1}"/>
          </ac:picMkLst>
        </pc:picChg>
        <pc:picChg chg="mod">
          <ac:chgData name="Alex Souza" userId="4abefd9ff5146cd9" providerId="Windows Live" clId="Web-{971AC4B9-4765-4B6C-B00E-68A156A7190C}" dt="2021-03-07T16:06:54.653" v="997" actId="1076"/>
          <ac:picMkLst>
            <pc:docMk/>
            <pc:sldMk cId="1682446718" sldId="523"/>
            <ac:picMk id="12" creationId="{FF5A1252-1CDE-4FB5-91DA-F95EC7D5DD66}"/>
          </ac:picMkLst>
        </pc:picChg>
        <pc:picChg chg="mod">
          <ac:chgData name="Alex Souza" userId="4abefd9ff5146cd9" providerId="Windows Live" clId="Web-{971AC4B9-4765-4B6C-B00E-68A156A7190C}" dt="2021-03-07T16:06:33.590" v="993" actId="1076"/>
          <ac:picMkLst>
            <pc:docMk/>
            <pc:sldMk cId="1682446718" sldId="523"/>
            <ac:picMk id="14" creationId="{B0273EA9-8416-401C-A1AB-3D110365FABC}"/>
          </ac:picMkLst>
        </pc:picChg>
        <pc:picChg chg="add mod">
          <ac:chgData name="Alex Souza" userId="4abefd9ff5146cd9" providerId="Windows Live" clId="Web-{971AC4B9-4765-4B6C-B00E-68A156A7190C}" dt="2021-03-07T16:06:27.809" v="991" actId="1076"/>
          <ac:picMkLst>
            <pc:docMk/>
            <pc:sldMk cId="1682446718" sldId="523"/>
            <ac:picMk id="15" creationId="{F32717F3-EC52-4870-BFCF-0AA58E70CC77}"/>
          </ac:picMkLst>
        </pc:picChg>
      </pc:sldChg>
      <pc:sldChg chg="add del replId">
        <pc:chgData name="Alex Souza" userId="4abefd9ff5146cd9" providerId="Windows Live" clId="Web-{971AC4B9-4765-4B6C-B00E-68A156A7190C}" dt="2021-03-07T15:56:03.482" v="960"/>
        <pc:sldMkLst>
          <pc:docMk/>
          <pc:sldMk cId="2001617367" sldId="523"/>
        </pc:sldMkLst>
      </pc:sldChg>
      <pc:sldChg chg="addSp modSp add">
        <pc:chgData name="Alex Souza" userId="4abefd9ff5146cd9" providerId="Windows Live" clId="Web-{971AC4B9-4765-4B6C-B00E-68A156A7190C}" dt="2021-03-07T16:35:00.574" v="1128"/>
        <pc:sldMkLst>
          <pc:docMk/>
          <pc:sldMk cId="1033933434" sldId="524"/>
        </pc:sldMkLst>
        <pc:graphicFrameChg chg="mod">
          <ac:chgData name="Alex Souza" userId="4abefd9ff5146cd9" providerId="Windows Live" clId="Web-{971AC4B9-4765-4B6C-B00E-68A156A7190C}" dt="2021-03-07T16:34:59.230" v="1127" actId="14100"/>
          <ac:graphicFrameMkLst>
            <pc:docMk/>
            <pc:sldMk cId="1033933434" sldId="524"/>
            <ac:graphicFrameMk id="29" creationId="{274ED6B3-9717-4B0D-A555-60DFEDA9E2AB}"/>
          </ac:graphicFrameMkLst>
        </pc:graphicFrameChg>
        <pc:picChg chg="add">
          <ac:chgData name="Alex Souza" userId="4abefd9ff5146cd9" providerId="Windows Live" clId="Web-{971AC4B9-4765-4B6C-B00E-68A156A7190C}" dt="2021-03-07T16:35:00.574" v="1128"/>
          <ac:picMkLst>
            <pc:docMk/>
            <pc:sldMk cId="1033933434" sldId="524"/>
            <ac:picMk id="11" creationId="{5DDE3AFB-4A8B-4E58-B732-8688BFFBC123}"/>
          </ac:picMkLst>
        </pc:picChg>
      </pc:sldChg>
      <pc:sldChg chg="addSp modSp add">
        <pc:chgData name="Alex Souza" userId="4abefd9ff5146cd9" providerId="Windows Live" clId="Web-{971AC4B9-4765-4B6C-B00E-68A156A7190C}" dt="2021-03-07T16:34:39.933" v="1125" actId="14100"/>
        <pc:sldMkLst>
          <pc:docMk/>
          <pc:sldMk cId="355470536" sldId="525"/>
        </pc:sldMkLst>
        <pc:graphicFrameChg chg="mod">
          <ac:chgData name="Alex Souza" userId="4abefd9ff5146cd9" providerId="Windows Live" clId="Web-{971AC4B9-4765-4B6C-B00E-68A156A7190C}" dt="2021-03-07T16:34:39.933" v="1125" actId="14100"/>
          <ac:graphicFrameMkLst>
            <pc:docMk/>
            <pc:sldMk cId="355470536" sldId="525"/>
            <ac:graphicFrameMk id="5" creationId="{B66F90D1-FA9F-4CBB-AFE0-1B84B9C62C4F}"/>
          </ac:graphicFrameMkLst>
        </pc:graphicFrameChg>
        <pc:picChg chg="add">
          <ac:chgData name="Alex Souza" userId="4abefd9ff5146cd9" providerId="Windows Live" clId="Web-{971AC4B9-4765-4B6C-B00E-68A156A7190C}" dt="2021-03-07T16:34:35.932" v="1124"/>
          <ac:picMkLst>
            <pc:docMk/>
            <pc:sldMk cId="355470536" sldId="525"/>
            <ac:picMk id="16" creationId="{F2DB1EE7-ED77-44E2-BEBD-7B2B28F4228B}"/>
          </ac:picMkLst>
        </pc:picChg>
      </pc:sldChg>
      <pc:sldChg chg="addSp modSp add">
        <pc:chgData name="Alex Souza" userId="4abefd9ff5146cd9" providerId="Windows Live" clId="Web-{971AC4B9-4765-4B6C-B00E-68A156A7190C}" dt="2021-03-07T16:34:45.698" v="1126" actId="14100"/>
        <pc:sldMkLst>
          <pc:docMk/>
          <pc:sldMk cId="871563297" sldId="526"/>
        </pc:sldMkLst>
        <pc:graphicFrameChg chg="mod">
          <ac:chgData name="Alex Souza" userId="4abefd9ff5146cd9" providerId="Windows Live" clId="Web-{971AC4B9-4765-4B6C-B00E-68A156A7190C}" dt="2021-03-07T16:34:45.698" v="1126" actId="14100"/>
          <ac:graphicFrameMkLst>
            <pc:docMk/>
            <pc:sldMk cId="871563297" sldId="526"/>
            <ac:graphicFrameMk id="5" creationId="{56077829-B53F-4D37-9630-410CBD41E91C}"/>
          </ac:graphicFrameMkLst>
        </pc:graphicFrameChg>
        <pc:picChg chg="add">
          <ac:chgData name="Alex Souza" userId="4abefd9ff5146cd9" providerId="Windows Live" clId="Web-{971AC4B9-4765-4B6C-B00E-68A156A7190C}" dt="2021-03-07T16:34:12.838" v="1120"/>
          <ac:picMkLst>
            <pc:docMk/>
            <pc:sldMk cId="871563297" sldId="526"/>
            <ac:picMk id="10" creationId="{F8D00F3A-C917-4DD4-A4F5-3C37CD0146E8}"/>
          </ac:picMkLst>
        </pc:picChg>
      </pc:sldChg>
      <pc:sldChg chg="addSp delSp modSp add">
        <pc:chgData name="Alex Souza" userId="4abefd9ff5146cd9" providerId="Windows Live" clId="Web-{971AC4B9-4765-4B6C-B00E-68A156A7190C}" dt="2021-03-07T16:34:02.885" v="1119" actId="1076"/>
        <pc:sldMkLst>
          <pc:docMk/>
          <pc:sldMk cId="3316570886" sldId="527"/>
        </pc:sldMkLst>
        <pc:picChg chg="mod">
          <ac:chgData name="Alex Souza" userId="4abefd9ff5146cd9" providerId="Windows Live" clId="Web-{971AC4B9-4765-4B6C-B00E-68A156A7190C}" dt="2021-03-07T16:34:02.885" v="1119" actId="1076"/>
          <ac:picMkLst>
            <pc:docMk/>
            <pc:sldMk cId="3316570886" sldId="527"/>
            <ac:picMk id="3" creationId="{0C060299-3BC5-400A-AA8B-2E6649202D16}"/>
          </ac:picMkLst>
        </pc:picChg>
        <pc:picChg chg="add del mod">
          <ac:chgData name="Alex Souza" userId="4abefd9ff5146cd9" providerId="Windows Live" clId="Web-{971AC4B9-4765-4B6C-B00E-68A156A7190C}" dt="2021-03-07T16:33:56.916" v="1118"/>
          <ac:picMkLst>
            <pc:docMk/>
            <pc:sldMk cId="3316570886" sldId="527"/>
            <ac:picMk id="5" creationId="{F49044E3-5B16-43C2-B2B5-94862BF241D8}"/>
          </ac:picMkLst>
        </pc:picChg>
        <pc:picChg chg="add">
          <ac:chgData name="Alex Souza" userId="4abefd9ff5146cd9" providerId="Windows Live" clId="Web-{971AC4B9-4765-4B6C-B00E-68A156A7190C}" dt="2021-03-07T16:33:53.697" v="1117"/>
          <ac:picMkLst>
            <pc:docMk/>
            <pc:sldMk cId="3316570886" sldId="527"/>
            <ac:picMk id="7" creationId="{5262B9A1-7530-44EE-BC02-7761AF8B45D4}"/>
          </ac:picMkLst>
        </pc:picChg>
      </pc:sldChg>
      <pc:sldChg chg="addSp modSp add">
        <pc:chgData name="Alex Souza" userId="4abefd9ff5146cd9" providerId="Windows Live" clId="Web-{971AC4B9-4765-4B6C-B00E-68A156A7190C}" dt="2021-03-07T16:32:12.710" v="1112" actId="20577"/>
        <pc:sldMkLst>
          <pc:docMk/>
          <pc:sldMk cId="2063259401" sldId="528"/>
        </pc:sldMkLst>
        <pc:spChg chg="mod">
          <ac:chgData name="Alex Souza" userId="4abefd9ff5146cd9" providerId="Windows Live" clId="Web-{971AC4B9-4765-4B6C-B00E-68A156A7190C}" dt="2021-03-07T16:32:12.710" v="1112" actId="20577"/>
          <ac:spMkLst>
            <pc:docMk/>
            <pc:sldMk cId="2063259401" sldId="528"/>
            <ac:spMk id="3" creationId="{B54849FA-CD95-4A61-BA75-1431B0E695DB}"/>
          </ac:spMkLst>
        </pc:spChg>
        <pc:picChg chg="add">
          <ac:chgData name="Alex Souza" userId="4abefd9ff5146cd9" providerId="Windows Live" clId="Web-{971AC4B9-4765-4B6C-B00E-68A156A7190C}" dt="2021-03-07T16:30:45.223" v="1108"/>
          <ac:picMkLst>
            <pc:docMk/>
            <pc:sldMk cId="2063259401" sldId="528"/>
            <ac:picMk id="4" creationId="{A6E3C66D-4C5A-4AC3-A4A7-23895B69C01C}"/>
          </ac:picMkLst>
        </pc:picChg>
      </pc:sldChg>
      <pc:sldChg chg="add del">
        <pc:chgData name="Alex Souza" userId="4abefd9ff5146cd9" providerId="Windows Live" clId="Web-{971AC4B9-4765-4B6C-B00E-68A156A7190C}" dt="2021-03-07T16:30:22.082" v="1107"/>
        <pc:sldMkLst>
          <pc:docMk/>
          <pc:sldMk cId="883659854" sldId="529"/>
        </pc:sldMkLst>
      </pc:sldChg>
      <pc:sldChg chg="add del">
        <pc:chgData name="Alex Souza" userId="4abefd9ff5146cd9" providerId="Windows Live" clId="Web-{971AC4B9-4765-4B6C-B00E-68A156A7190C}" dt="2021-03-07T16:30:21.192" v="1106"/>
        <pc:sldMkLst>
          <pc:docMk/>
          <pc:sldMk cId="1868985507" sldId="530"/>
        </pc:sldMkLst>
      </pc:sldChg>
      <pc:sldChg chg="add">
        <pc:chgData name="Alex Souza" userId="4abefd9ff5146cd9" providerId="Windows Live" clId="Web-{971AC4B9-4765-4B6C-B00E-68A156A7190C}" dt="2021-03-07T16:23:54.198" v="1058"/>
        <pc:sldMkLst>
          <pc:docMk/>
          <pc:sldMk cId="3651686616" sldId="531"/>
        </pc:sldMkLst>
      </pc:sldChg>
      <pc:sldChg chg="addSp add">
        <pc:chgData name="Alex Souza" userId="4abefd9ff5146cd9" providerId="Windows Live" clId="Web-{971AC4B9-4765-4B6C-B00E-68A156A7190C}" dt="2021-03-07T16:29:19.284" v="1101"/>
        <pc:sldMkLst>
          <pc:docMk/>
          <pc:sldMk cId="1397898124" sldId="532"/>
        </pc:sldMkLst>
        <pc:picChg chg="add">
          <ac:chgData name="Alex Souza" userId="4abefd9ff5146cd9" providerId="Windows Live" clId="Web-{971AC4B9-4765-4B6C-B00E-68A156A7190C}" dt="2021-03-07T16:29:19.284" v="1101"/>
          <ac:picMkLst>
            <pc:docMk/>
            <pc:sldMk cId="1397898124" sldId="532"/>
            <ac:picMk id="5" creationId="{74977FCD-1A36-441D-B2B8-71C59DBDDB63}"/>
          </ac:picMkLst>
        </pc:picChg>
      </pc:sldChg>
      <pc:sldChg chg="modSp add del">
        <pc:chgData name="Alex Souza" userId="4abefd9ff5146cd9" providerId="Windows Live" clId="Web-{971AC4B9-4765-4B6C-B00E-68A156A7190C}" dt="2021-03-07T16:28:31.251" v="1095"/>
        <pc:sldMkLst>
          <pc:docMk/>
          <pc:sldMk cId="2393935785" sldId="533"/>
        </pc:sldMkLst>
        <pc:spChg chg="mod">
          <ac:chgData name="Alex Souza" userId="4abefd9ff5146cd9" providerId="Windows Live" clId="Web-{971AC4B9-4765-4B6C-B00E-68A156A7190C}" dt="2021-03-07T16:28:13.392" v="1094" actId="20577"/>
          <ac:spMkLst>
            <pc:docMk/>
            <pc:sldMk cId="2393935785" sldId="533"/>
            <ac:spMk id="2" creationId="{E8B26676-6D6F-450F-BE28-5C26E4D8268B}"/>
          </ac:spMkLst>
        </pc:spChg>
      </pc:sldChg>
      <pc:sldChg chg="add del">
        <pc:chgData name="Alex Souza" userId="4abefd9ff5146cd9" providerId="Windows Live" clId="Web-{971AC4B9-4765-4B6C-B00E-68A156A7190C}" dt="2021-03-07T16:27:21.500" v="1091"/>
        <pc:sldMkLst>
          <pc:docMk/>
          <pc:sldMk cId="4234844965" sldId="534"/>
        </pc:sldMkLst>
      </pc:sldChg>
      <pc:sldChg chg="add del">
        <pc:chgData name="Alex Souza" userId="4abefd9ff5146cd9" providerId="Windows Live" clId="Web-{971AC4B9-4765-4B6C-B00E-68A156A7190C}" dt="2021-03-07T16:27:18.140" v="1090"/>
        <pc:sldMkLst>
          <pc:docMk/>
          <pc:sldMk cId="193174712" sldId="535"/>
        </pc:sldMkLst>
      </pc:sldChg>
      <pc:sldChg chg="addSp add">
        <pc:chgData name="Alex Souza" userId="4abefd9ff5146cd9" providerId="Windows Live" clId="Web-{971AC4B9-4765-4B6C-B00E-68A156A7190C}" dt="2021-03-07T16:29:16.581" v="1100"/>
        <pc:sldMkLst>
          <pc:docMk/>
          <pc:sldMk cId="1267705445" sldId="536"/>
        </pc:sldMkLst>
        <pc:picChg chg="add">
          <ac:chgData name="Alex Souza" userId="4abefd9ff5146cd9" providerId="Windows Live" clId="Web-{971AC4B9-4765-4B6C-B00E-68A156A7190C}" dt="2021-03-07T16:29:16.581" v="1100"/>
          <ac:picMkLst>
            <pc:docMk/>
            <pc:sldMk cId="1267705445" sldId="536"/>
            <ac:picMk id="4" creationId="{7B14E7BE-F118-4189-B0FB-86395497C433}"/>
          </ac:picMkLst>
        </pc:picChg>
      </pc:sldChg>
      <pc:sldChg chg="addSp add">
        <pc:chgData name="Alex Souza" userId="4abefd9ff5146cd9" providerId="Windows Live" clId="Web-{971AC4B9-4765-4B6C-B00E-68A156A7190C}" dt="2021-03-07T16:29:14.737" v="1099"/>
        <pc:sldMkLst>
          <pc:docMk/>
          <pc:sldMk cId="3989824929" sldId="537"/>
        </pc:sldMkLst>
        <pc:picChg chg="add">
          <ac:chgData name="Alex Souza" userId="4abefd9ff5146cd9" providerId="Windows Live" clId="Web-{971AC4B9-4765-4B6C-B00E-68A156A7190C}" dt="2021-03-07T16:29:14.737" v="1099"/>
          <ac:picMkLst>
            <pc:docMk/>
            <pc:sldMk cId="3989824929" sldId="537"/>
            <ac:picMk id="4" creationId="{E82ECDFD-B0C7-4F6F-99E9-4C2F8B24B47F}"/>
          </ac:picMkLst>
        </pc:picChg>
      </pc:sldChg>
      <pc:sldChg chg="addSp modSp add">
        <pc:chgData name="Alex Souza" userId="4abefd9ff5146cd9" providerId="Windows Live" clId="Web-{971AC4B9-4765-4B6C-B00E-68A156A7190C}" dt="2021-03-07T16:29:12.362" v="1098"/>
        <pc:sldMkLst>
          <pc:docMk/>
          <pc:sldMk cId="2343579923" sldId="538"/>
        </pc:sldMkLst>
        <pc:spChg chg="mod">
          <ac:chgData name="Alex Souza" userId="4abefd9ff5146cd9" providerId="Windows Live" clId="Web-{971AC4B9-4765-4B6C-B00E-68A156A7190C}" dt="2021-03-07T16:26:26.749" v="1089" actId="20577"/>
          <ac:spMkLst>
            <pc:docMk/>
            <pc:sldMk cId="2343579923" sldId="538"/>
            <ac:spMk id="3" creationId="{627B4F20-F541-450D-8564-73B9DB8F0C5E}"/>
          </ac:spMkLst>
        </pc:spChg>
        <pc:picChg chg="add">
          <ac:chgData name="Alex Souza" userId="4abefd9ff5146cd9" providerId="Windows Live" clId="Web-{971AC4B9-4765-4B6C-B00E-68A156A7190C}" dt="2021-03-07T16:29:12.362" v="1098"/>
          <ac:picMkLst>
            <pc:docMk/>
            <pc:sldMk cId="2343579923" sldId="538"/>
            <ac:picMk id="4" creationId="{251D4A6C-B41A-49B6-A554-CAE672C6CFBE}"/>
          </ac:picMkLst>
        </pc:picChg>
      </pc:sldChg>
      <pc:sldChg chg="addSp add">
        <pc:chgData name="Alex Souza" userId="4abefd9ff5146cd9" providerId="Windows Live" clId="Web-{971AC4B9-4765-4B6C-B00E-68A156A7190C}" dt="2021-03-07T16:29:10.252" v="1097"/>
        <pc:sldMkLst>
          <pc:docMk/>
          <pc:sldMk cId="3233988105" sldId="539"/>
        </pc:sldMkLst>
        <pc:picChg chg="add">
          <ac:chgData name="Alex Souza" userId="4abefd9ff5146cd9" providerId="Windows Live" clId="Web-{971AC4B9-4765-4B6C-B00E-68A156A7190C}" dt="2021-03-07T16:29:10.252" v="1097"/>
          <ac:picMkLst>
            <pc:docMk/>
            <pc:sldMk cId="3233988105" sldId="539"/>
            <ac:picMk id="4" creationId="{4E730B82-A161-4ACF-9605-3C53EB5BE2E7}"/>
          </ac:picMkLst>
        </pc:picChg>
      </pc:sldChg>
      <pc:sldChg chg="addSp modSp add">
        <pc:chgData name="Alex Souza" userId="4abefd9ff5146cd9" providerId="Windows Live" clId="Web-{971AC4B9-4765-4B6C-B00E-68A156A7190C}" dt="2021-03-07T16:29:07.424" v="1096"/>
        <pc:sldMkLst>
          <pc:docMk/>
          <pc:sldMk cId="581010216" sldId="540"/>
        </pc:sldMkLst>
        <pc:spChg chg="mod">
          <ac:chgData name="Alex Souza" userId="4abefd9ff5146cd9" providerId="Windows Live" clId="Web-{971AC4B9-4765-4B6C-B00E-68A156A7190C}" dt="2021-03-07T16:25:41.982" v="1080" actId="20577"/>
          <ac:spMkLst>
            <pc:docMk/>
            <pc:sldMk cId="581010216" sldId="540"/>
            <ac:spMk id="3" creationId="{AC02462A-AB4E-4DB3-BF02-A4CE8737E598}"/>
          </ac:spMkLst>
        </pc:spChg>
        <pc:picChg chg="add">
          <ac:chgData name="Alex Souza" userId="4abefd9ff5146cd9" providerId="Windows Live" clId="Web-{971AC4B9-4765-4B6C-B00E-68A156A7190C}" dt="2021-03-07T16:29:07.424" v="1096"/>
          <ac:picMkLst>
            <pc:docMk/>
            <pc:sldMk cId="581010216" sldId="540"/>
            <ac:picMk id="5" creationId="{E58770DC-33AD-46E4-B77F-7D7AE5667E22}"/>
          </ac:picMkLst>
        </pc:picChg>
      </pc:sldChg>
      <pc:sldChg chg="addSp add">
        <pc:chgData name="Alex Souza" userId="4abefd9ff5146cd9" providerId="Windows Live" clId="Web-{971AC4B9-4765-4B6C-B00E-68A156A7190C}" dt="2021-03-07T16:24:54.481" v="1072"/>
        <pc:sldMkLst>
          <pc:docMk/>
          <pc:sldMk cId="860773370" sldId="541"/>
        </pc:sldMkLst>
        <pc:picChg chg="add">
          <ac:chgData name="Alex Souza" userId="4abefd9ff5146cd9" providerId="Windows Live" clId="Web-{971AC4B9-4765-4B6C-B00E-68A156A7190C}" dt="2021-03-07T16:24:54.481" v="1072"/>
          <ac:picMkLst>
            <pc:docMk/>
            <pc:sldMk cId="860773370" sldId="541"/>
            <ac:picMk id="4" creationId="{118861A0-4A04-450F-B1C9-D2B90F0B69E2}"/>
          </ac:picMkLst>
        </pc:picChg>
      </pc:sldChg>
      <pc:sldChg chg="addSp add">
        <pc:chgData name="Alex Souza" userId="4abefd9ff5146cd9" providerId="Windows Live" clId="Web-{971AC4B9-4765-4B6C-B00E-68A156A7190C}" dt="2021-03-07T16:24:50.793" v="1071"/>
        <pc:sldMkLst>
          <pc:docMk/>
          <pc:sldMk cId="3960551113" sldId="542"/>
        </pc:sldMkLst>
        <pc:picChg chg="add">
          <ac:chgData name="Alex Souza" userId="4abefd9ff5146cd9" providerId="Windows Live" clId="Web-{971AC4B9-4765-4B6C-B00E-68A156A7190C}" dt="2021-03-07T16:24:50.793" v="1071"/>
          <ac:picMkLst>
            <pc:docMk/>
            <pc:sldMk cId="3960551113" sldId="542"/>
            <ac:picMk id="5" creationId="{8FCB5DE6-B5AF-413A-AA27-D3AD1E2D973C}"/>
          </ac:picMkLst>
        </pc:picChg>
      </pc:sldChg>
      <pc:sldChg chg="addSp modSp add">
        <pc:chgData name="Alex Souza" userId="4abefd9ff5146cd9" providerId="Windows Live" clId="Web-{971AC4B9-4765-4B6C-B00E-68A156A7190C}" dt="2021-03-07T17:19:53.826" v="1225" actId="20577"/>
        <pc:sldMkLst>
          <pc:docMk/>
          <pc:sldMk cId="2632885071" sldId="543"/>
        </pc:sldMkLst>
        <pc:spChg chg="mod">
          <ac:chgData name="Alex Souza" userId="4abefd9ff5146cd9" providerId="Windows Live" clId="Web-{971AC4B9-4765-4B6C-B00E-68A156A7190C}" dt="2021-03-07T17:19:53.826" v="1225" actId="20577"/>
          <ac:spMkLst>
            <pc:docMk/>
            <pc:sldMk cId="2632885071" sldId="543"/>
            <ac:spMk id="2" creationId="{861F6001-09C1-4CFD-9966-BABC498A1BA6}"/>
          </ac:spMkLst>
        </pc:spChg>
        <pc:picChg chg="add">
          <ac:chgData name="Alex Souza" userId="4abefd9ff5146cd9" providerId="Windows Live" clId="Web-{971AC4B9-4765-4B6C-B00E-68A156A7190C}" dt="2021-03-07T17:17:44.840" v="1210"/>
          <ac:picMkLst>
            <pc:docMk/>
            <pc:sldMk cId="2632885071" sldId="543"/>
            <ac:picMk id="3" creationId="{2FE12E31-CBB6-4337-AB49-F1A83D32EEC7}"/>
          </ac:picMkLst>
        </pc:picChg>
      </pc:sldChg>
      <pc:sldChg chg="addSp delSp modSp add">
        <pc:chgData name="Alex Souza" userId="4abefd9ff5146cd9" providerId="Windows Live" clId="Web-{971AC4B9-4765-4B6C-B00E-68A156A7190C}" dt="2021-03-07T17:17:36.199" v="1209"/>
        <pc:sldMkLst>
          <pc:docMk/>
          <pc:sldMk cId="2409112039" sldId="544"/>
        </pc:sldMkLst>
        <pc:spChg chg="mod">
          <ac:chgData name="Alex Souza" userId="4abefd9ff5146cd9" providerId="Windows Live" clId="Web-{971AC4B9-4765-4B6C-B00E-68A156A7190C}" dt="2021-03-07T17:16:43.729" v="1201" actId="20577"/>
          <ac:spMkLst>
            <pc:docMk/>
            <pc:sldMk cId="2409112039" sldId="544"/>
            <ac:spMk id="3" creationId="{CE03804A-B2C1-4AF8-A479-72FBBA226FFF}"/>
          </ac:spMkLst>
        </pc:spChg>
        <pc:picChg chg="del">
          <ac:chgData name="Alex Souza" userId="4abefd9ff5146cd9" providerId="Windows Live" clId="Web-{971AC4B9-4765-4B6C-B00E-68A156A7190C}" dt="2021-03-07T17:17:35.433" v="1208"/>
          <ac:picMkLst>
            <pc:docMk/>
            <pc:sldMk cId="2409112039" sldId="544"/>
            <ac:picMk id="4" creationId="{3E122D30-4019-4458-8364-07C7FEBC6D80}"/>
          </ac:picMkLst>
        </pc:picChg>
        <pc:picChg chg="add">
          <ac:chgData name="Alex Souza" userId="4abefd9ff5146cd9" providerId="Windows Live" clId="Web-{971AC4B9-4765-4B6C-B00E-68A156A7190C}" dt="2021-03-07T17:17:36.199" v="1209"/>
          <ac:picMkLst>
            <pc:docMk/>
            <pc:sldMk cId="2409112039" sldId="544"/>
            <ac:picMk id="5" creationId="{5D0FC0BF-5235-4D4B-B488-8F10727BF634}"/>
          </ac:picMkLst>
        </pc:picChg>
        <pc:picChg chg="mod">
          <ac:chgData name="Alex Souza" userId="4abefd9ff5146cd9" providerId="Windows Live" clId="Web-{971AC4B9-4765-4B6C-B00E-68A156A7190C}" dt="2021-03-07T17:16:58.823" v="1203" actId="1076"/>
          <ac:picMkLst>
            <pc:docMk/>
            <pc:sldMk cId="2409112039" sldId="544"/>
            <ac:picMk id="6" creationId="{551F8555-6355-4DE4-A474-CD87638DAFE9}"/>
          </ac:picMkLst>
        </pc:picChg>
        <pc:picChg chg="mod">
          <ac:chgData name="Alex Souza" userId="4abefd9ff5146cd9" providerId="Windows Live" clId="Web-{971AC4B9-4765-4B6C-B00E-68A156A7190C}" dt="2021-03-07T17:16:56.261" v="1202" actId="1076"/>
          <ac:picMkLst>
            <pc:docMk/>
            <pc:sldMk cId="2409112039" sldId="544"/>
            <ac:picMk id="8" creationId="{6619C8C5-423D-4F11-AB34-5E77116F0F9C}"/>
          </ac:picMkLst>
        </pc:picChg>
      </pc:sldChg>
      <pc:sldChg chg="addSp add">
        <pc:chgData name="Alex Souza" userId="4abefd9ff5146cd9" providerId="Windows Live" clId="Web-{971AC4B9-4765-4B6C-B00E-68A156A7190C}" dt="2021-03-07T17:19:06.482" v="1216"/>
        <pc:sldMkLst>
          <pc:docMk/>
          <pc:sldMk cId="568699617" sldId="545"/>
        </pc:sldMkLst>
        <pc:spChg chg="add">
          <ac:chgData name="Alex Souza" userId="4abefd9ff5146cd9" providerId="Windows Live" clId="Web-{971AC4B9-4765-4B6C-B00E-68A156A7190C}" dt="2021-03-07T17:19:06.482" v="1216"/>
          <ac:spMkLst>
            <pc:docMk/>
            <pc:sldMk cId="568699617" sldId="545"/>
            <ac:spMk id="7" creationId="{0B46E821-CFD0-4BB9-B6B7-16E98D006C26}"/>
          </ac:spMkLst>
        </pc:spChg>
        <pc:picChg chg="add">
          <ac:chgData name="Alex Souza" userId="4abefd9ff5146cd9" providerId="Windows Live" clId="Web-{971AC4B9-4765-4B6C-B00E-68A156A7190C}" dt="2021-03-07T17:17:29.027" v="1207"/>
          <ac:picMkLst>
            <pc:docMk/>
            <pc:sldMk cId="568699617" sldId="545"/>
            <ac:picMk id="3" creationId="{1EF9A639-F4C7-420F-A338-26A728D18319}"/>
          </ac:picMkLst>
        </pc:picChg>
      </pc:sldChg>
      <pc:sldChg chg="addSp modSp add">
        <pc:chgData name="Alex Souza" userId="4abefd9ff5146cd9" providerId="Windows Live" clId="Web-{971AC4B9-4765-4B6C-B00E-68A156A7190C}" dt="2021-03-07T17:18:58.482" v="1215" actId="1076"/>
        <pc:sldMkLst>
          <pc:docMk/>
          <pc:sldMk cId="2336040885" sldId="546"/>
        </pc:sldMkLst>
        <pc:spChg chg="add mod">
          <ac:chgData name="Alex Souza" userId="4abefd9ff5146cd9" providerId="Windows Live" clId="Web-{971AC4B9-4765-4B6C-B00E-68A156A7190C}" dt="2021-03-07T17:18:58.482" v="1215" actId="1076"/>
          <ac:spMkLst>
            <pc:docMk/>
            <pc:sldMk cId="2336040885" sldId="546"/>
            <ac:spMk id="6" creationId="{B3C38DB6-7039-4799-A7D6-13AE66DA9706}"/>
          </ac:spMkLst>
        </pc:spChg>
        <pc:picChg chg="add">
          <ac:chgData name="Alex Souza" userId="4abefd9ff5146cd9" providerId="Windows Live" clId="Web-{971AC4B9-4765-4B6C-B00E-68A156A7190C}" dt="2021-03-07T17:17:26.855" v="1206"/>
          <ac:picMkLst>
            <pc:docMk/>
            <pc:sldMk cId="2336040885" sldId="546"/>
            <ac:picMk id="5" creationId="{4439DB68-43C2-4972-9E62-4FC65B78066F}"/>
          </ac:picMkLst>
        </pc:picChg>
      </pc:sldChg>
      <pc:sldChg chg="add del">
        <pc:chgData name="Alex Souza" userId="4abefd9ff5146cd9" providerId="Windows Live" clId="Web-{971AC4B9-4765-4B6C-B00E-68A156A7190C}" dt="2021-03-07T17:18:38.466" v="1211"/>
        <pc:sldMkLst>
          <pc:docMk/>
          <pc:sldMk cId="2626510968" sldId="547"/>
        </pc:sldMkLst>
      </pc:sldChg>
      <pc:sldChg chg="addSp modSp add">
        <pc:chgData name="Alex Souza" userId="4abefd9ff5146cd9" providerId="Windows Live" clId="Web-{971AC4B9-4765-4B6C-B00E-68A156A7190C}" dt="2021-03-07T17:17:22.855" v="1205"/>
        <pc:sldMkLst>
          <pc:docMk/>
          <pc:sldMk cId="1409518391" sldId="548"/>
        </pc:sldMkLst>
        <pc:spChg chg="add mod">
          <ac:chgData name="Alex Souza" userId="4abefd9ff5146cd9" providerId="Windows Live" clId="Web-{971AC4B9-4765-4B6C-B00E-68A156A7190C}" dt="2021-03-07T17:14:45.618" v="1191" actId="14100"/>
          <ac:spMkLst>
            <pc:docMk/>
            <pc:sldMk cId="1409518391" sldId="548"/>
            <ac:spMk id="4" creationId="{9BE5F077-456F-44F1-9006-51EB77E8A5F7}"/>
          </ac:spMkLst>
        </pc:spChg>
        <pc:picChg chg="add">
          <ac:chgData name="Alex Souza" userId="4abefd9ff5146cd9" providerId="Windows Live" clId="Web-{971AC4B9-4765-4B6C-B00E-68A156A7190C}" dt="2021-03-07T17:17:22.855" v="1205"/>
          <ac:picMkLst>
            <pc:docMk/>
            <pc:sldMk cId="1409518391" sldId="548"/>
            <ac:picMk id="5" creationId="{EE34E687-64E9-4CF4-B488-774A8EBD32A2}"/>
          </ac:picMkLst>
        </pc:picChg>
      </pc:sldChg>
      <pc:sldChg chg="add del">
        <pc:chgData name="Alex Souza" userId="4abefd9ff5146cd9" providerId="Windows Live" clId="Web-{971AC4B9-4765-4B6C-B00E-68A156A7190C}" dt="2021-03-07T17:14:50.306" v="1192"/>
        <pc:sldMkLst>
          <pc:docMk/>
          <pc:sldMk cId="1116960571" sldId="549"/>
        </pc:sldMkLst>
      </pc:sldChg>
      <pc:sldChg chg="addSp modSp add">
        <pc:chgData name="Alex Souza" userId="4abefd9ff5146cd9" providerId="Windows Live" clId="Web-{971AC4B9-4765-4B6C-B00E-68A156A7190C}" dt="2021-03-07T17:17:20.933" v="1204"/>
        <pc:sldMkLst>
          <pc:docMk/>
          <pc:sldMk cId="3352874826" sldId="550"/>
        </pc:sldMkLst>
        <pc:spChg chg="add mod">
          <ac:chgData name="Alex Souza" userId="4abefd9ff5146cd9" providerId="Windows Live" clId="Web-{971AC4B9-4765-4B6C-B00E-68A156A7190C}" dt="2021-03-07T17:15:17.400" v="1194" actId="1076"/>
          <ac:spMkLst>
            <pc:docMk/>
            <pc:sldMk cId="3352874826" sldId="550"/>
            <ac:spMk id="3" creationId="{D9ED9CE2-57E6-48B8-906D-F1297D1501EC}"/>
          </ac:spMkLst>
        </pc:spChg>
        <pc:picChg chg="add">
          <ac:chgData name="Alex Souza" userId="4abefd9ff5146cd9" providerId="Windows Live" clId="Web-{971AC4B9-4765-4B6C-B00E-68A156A7190C}" dt="2021-03-07T17:17:20.933" v="1204"/>
          <ac:picMkLst>
            <pc:docMk/>
            <pc:sldMk cId="3352874826" sldId="550"/>
            <ac:picMk id="4" creationId="{EF0926A3-F8D1-4A17-BBFA-3E59A4EAE588}"/>
          </ac:picMkLst>
        </pc:picChg>
      </pc:sldChg>
      <pc:sldChg chg="add del">
        <pc:chgData name="Alex Souza" userId="4abefd9ff5146cd9" providerId="Windows Live" clId="Web-{971AC4B9-4765-4B6C-B00E-68A156A7190C}" dt="2021-03-07T16:40:55.051" v="1153"/>
        <pc:sldMkLst>
          <pc:docMk/>
          <pc:sldMk cId="643457282" sldId="551"/>
        </pc:sldMkLst>
      </pc:sldChg>
      <pc:sldChg chg="addSp add">
        <pc:chgData name="Alex Souza" userId="4abefd9ff5146cd9" providerId="Windows Live" clId="Web-{971AC4B9-4765-4B6C-B00E-68A156A7190C}" dt="2021-03-07T17:15:36.525" v="1195"/>
        <pc:sldMkLst>
          <pc:docMk/>
          <pc:sldMk cId="1458333122" sldId="552"/>
        </pc:sldMkLst>
        <pc:spChg chg="add">
          <ac:chgData name="Alex Souza" userId="4abefd9ff5146cd9" providerId="Windows Live" clId="Web-{971AC4B9-4765-4B6C-B00E-68A156A7190C}" dt="2021-03-07T17:15:36.525" v="1195"/>
          <ac:spMkLst>
            <pc:docMk/>
            <pc:sldMk cId="1458333122" sldId="552"/>
            <ac:spMk id="6" creationId="{595F1FE8-34B7-4104-B3AE-96BFEAF98482}"/>
          </ac:spMkLst>
        </pc:spChg>
        <pc:picChg chg="add">
          <ac:chgData name="Alex Souza" userId="4abefd9ff5146cd9" providerId="Windows Live" clId="Web-{971AC4B9-4765-4B6C-B00E-68A156A7190C}" dt="2021-03-07T16:40:50.754" v="1152"/>
          <ac:picMkLst>
            <pc:docMk/>
            <pc:sldMk cId="1458333122" sldId="552"/>
            <ac:picMk id="3" creationId="{81EF6045-68C7-42EE-B6E3-CB1E792FC6B4}"/>
          </ac:picMkLst>
        </pc:picChg>
      </pc:sldChg>
      <pc:sldChg chg="addSp modSp add">
        <pc:chgData name="Alex Souza" userId="4abefd9ff5146cd9" providerId="Windows Live" clId="Web-{971AC4B9-4765-4B6C-B00E-68A156A7190C}" dt="2021-03-07T17:13:31.164" v="1183" actId="14100"/>
        <pc:sldMkLst>
          <pc:docMk/>
          <pc:sldMk cId="458145947" sldId="553"/>
        </pc:sldMkLst>
        <pc:spChg chg="add mod">
          <ac:chgData name="Alex Souza" userId="4abefd9ff5146cd9" providerId="Windows Live" clId="Web-{971AC4B9-4765-4B6C-B00E-68A156A7190C}" dt="2021-03-07T17:13:31.164" v="1183" actId="14100"/>
          <ac:spMkLst>
            <pc:docMk/>
            <pc:sldMk cId="458145947" sldId="553"/>
            <ac:spMk id="4" creationId="{1212CF00-7DA8-4028-B0A1-5C3D1A533AD8}"/>
          </ac:spMkLst>
        </pc:spChg>
        <pc:picChg chg="add">
          <ac:chgData name="Alex Souza" userId="4abefd9ff5146cd9" providerId="Windows Live" clId="Web-{971AC4B9-4765-4B6C-B00E-68A156A7190C}" dt="2021-03-07T16:39:00.251" v="1149"/>
          <ac:picMkLst>
            <pc:docMk/>
            <pc:sldMk cId="458145947" sldId="553"/>
            <ac:picMk id="3" creationId="{C6BF9BBF-7081-4F09-92AA-DF118666D1A0}"/>
          </ac:picMkLst>
        </pc:picChg>
      </pc:sldChg>
      <pc:sldChg chg="addSp delSp modSp add">
        <pc:chgData name="Alex Souza" userId="4abefd9ff5146cd9" providerId="Windows Live" clId="Web-{971AC4B9-4765-4B6C-B00E-68A156A7190C}" dt="2021-03-07T16:38:19.969" v="1144"/>
        <pc:sldMkLst>
          <pc:docMk/>
          <pc:sldMk cId="2157400940" sldId="554"/>
        </pc:sldMkLst>
        <pc:spChg chg="del">
          <ac:chgData name="Alex Souza" userId="4abefd9ff5146cd9" providerId="Windows Live" clId="Web-{971AC4B9-4765-4B6C-B00E-68A156A7190C}" dt="2021-03-07T16:38:19.969" v="1144"/>
          <ac:spMkLst>
            <pc:docMk/>
            <pc:sldMk cId="2157400940" sldId="554"/>
            <ac:spMk id="4" creationId="{55529B15-809C-4C15-AD93-2FC85522F5EA}"/>
          </ac:spMkLst>
        </pc:spChg>
        <pc:picChg chg="add del mod">
          <ac:chgData name="Alex Souza" userId="4abefd9ff5146cd9" providerId="Windows Live" clId="Web-{971AC4B9-4765-4B6C-B00E-68A156A7190C}" dt="2021-03-07T16:37:23.358" v="1142"/>
          <ac:picMkLst>
            <pc:docMk/>
            <pc:sldMk cId="2157400940" sldId="554"/>
            <ac:picMk id="3" creationId="{4919BCDB-CE59-4820-8286-DAF51A27C8C8}"/>
          </ac:picMkLst>
        </pc:picChg>
      </pc:sldChg>
      <pc:sldChg chg="addSp modSp add">
        <pc:chgData name="Alex Souza" userId="4abefd9ff5146cd9" providerId="Windows Live" clId="Web-{971AC4B9-4765-4B6C-B00E-68A156A7190C}" dt="2021-03-07T16:38:53.938" v="1148" actId="1076"/>
        <pc:sldMkLst>
          <pc:docMk/>
          <pc:sldMk cId="1614669764" sldId="555"/>
        </pc:sldMkLst>
        <pc:picChg chg="add">
          <ac:chgData name="Alex Souza" userId="4abefd9ff5146cd9" providerId="Windows Live" clId="Web-{971AC4B9-4765-4B6C-B00E-68A156A7190C}" dt="2021-03-07T16:38:50.454" v="1147"/>
          <ac:picMkLst>
            <pc:docMk/>
            <pc:sldMk cId="1614669764" sldId="555"/>
            <ac:picMk id="3" creationId="{4DE53F38-1C82-4083-9F2A-95027EB66AEE}"/>
          </ac:picMkLst>
        </pc:picChg>
        <pc:picChg chg="mod">
          <ac:chgData name="Alex Souza" userId="4abefd9ff5146cd9" providerId="Windows Live" clId="Web-{971AC4B9-4765-4B6C-B00E-68A156A7190C}" dt="2021-03-07T16:38:53.938" v="1148" actId="1076"/>
          <ac:picMkLst>
            <pc:docMk/>
            <pc:sldMk cId="1614669764" sldId="555"/>
            <ac:picMk id="6" creationId="{C0954042-DCCA-457B-B095-70E8023E3239}"/>
          </ac:picMkLst>
        </pc:picChg>
      </pc:sldChg>
      <pc:sldChg chg="addSp delSp modSp add">
        <pc:chgData name="Alex Souza" userId="4abefd9ff5146cd9" providerId="Windows Live" clId="Web-{971AC4B9-4765-4B6C-B00E-68A156A7190C}" dt="2021-03-07T17:30:03.143" v="1260"/>
        <pc:sldMkLst>
          <pc:docMk/>
          <pc:sldMk cId="3857744221" sldId="556"/>
        </pc:sldMkLst>
        <pc:spChg chg="mod">
          <ac:chgData name="Alex Souza" userId="4abefd9ff5146cd9" providerId="Windows Live" clId="Web-{971AC4B9-4765-4B6C-B00E-68A156A7190C}" dt="2021-03-07T17:28:52.548" v="1255" actId="20577"/>
          <ac:spMkLst>
            <pc:docMk/>
            <pc:sldMk cId="3857744221" sldId="556"/>
            <ac:spMk id="3" creationId="{B0CB7C7F-15EA-4519-9548-E5D82E81D116}"/>
          </ac:spMkLst>
        </pc:spChg>
        <pc:picChg chg="add del mod">
          <ac:chgData name="Alex Souza" userId="4abefd9ff5146cd9" providerId="Windows Live" clId="Web-{971AC4B9-4765-4B6C-B00E-68A156A7190C}" dt="2021-03-07T17:30:01.362" v="1259"/>
          <ac:picMkLst>
            <pc:docMk/>
            <pc:sldMk cId="3857744221" sldId="556"/>
            <ac:picMk id="5" creationId="{2FD55B49-65D3-4773-AC82-3A49E5E59E30}"/>
          </ac:picMkLst>
        </pc:picChg>
        <pc:picChg chg="add">
          <ac:chgData name="Alex Souza" userId="4abefd9ff5146cd9" providerId="Windows Live" clId="Web-{971AC4B9-4765-4B6C-B00E-68A156A7190C}" dt="2021-03-07T17:30:03.143" v="1260"/>
          <ac:picMkLst>
            <pc:docMk/>
            <pc:sldMk cId="3857744221" sldId="556"/>
            <ac:picMk id="7" creationId="{69539CBA-023D-408C-B09B-6D57843267EA}"/>
          </ac:picMkLst>
        </pc:picChg>
      </pc:sldChg>
      <pc:sldChg chg="addSp modSp add">
        <pc:chgData name="Alex Souza" userId="4abefd9ff5146cd9" providerId="Windows Live" clId="Web-{971AC4B9-4765-4B6C-B00E-68A156A7190C}" dt="2021-03-07T17:31:42.114" v="1277"/>
        <pc:sldMkLst>
          <pc:docMk/>
          <pc:sldMk cId="3007233647" sldId="557"/>
        </pc:sldMkLst>
        <pc:spChg chg="mod">
          <ac:chgData name="Alex Souza" userId="4abefd9ff5146cd9" providerId="Windows Live" clId="Web-{971AC4B9-4765-4B6C-B00E-68A156A7190C}" dt="2021-03-07T17:31:01.535" v="1271" actId="20577"/>
          <ac:spMkLst>
            <pc:docMk/>
            <pc:sldMk cId="3007233647" sldId="557"/>
            <ac:spMk id="2" creationId="{6A6D45DA-CA3B-448D-A687-DB3FF155A7A0}"/>
          </ac:spMkLst>
        </pc:spChg>
        <pc:picChg chg="add">
          <ac:chgData name="Alex Souza" userId="4abefd9ff5146cd9" providerId="Windows Live" clId="Web-{971AC4B9-4765-4B6C-B00E-68A156A7190C}" dt="2021-03-07T17:31:42.114" v="1277"/>
          <ac:picMkLst>
            <pc:docMk/>
            <pc:sldMk cId="3007233647" sldId="557"/>
            <ac:picMk id="5" creationId="{A39051EC-C014-48EC-B45D-7CD9BC2762C0}"/>
          </ac:picMkLst>
        </pc:picChg>
      </pc:sldChg>
      <pc:sldChg chg="addSp modSp add ord">
        <pc:chgData name="Alex Souza" userId="4abefd9ff5146cd9" providerId="Windows Live" clId="Web-{971AC4B9-4765-4B6C-B00E-68A156A7190C}" dt="2021-03-07T17:45:12.580" v="1316" actId="20577"/>
        <pc:sldMkLst>
          <pc:docMk/>
          <pc:sldMk cId="389672077" sldId="558"/>
        </pc:sldMkLst>
        <pc:spChg chg="mod">
          <ac:chgData name="Alex Souza" userId="4abefd9ff5146cd9" providerId="Windows Live" clId="Web-{971AC4B9-4765-4B6C-B00E-68A156A7190C}" dt="2021-03-07T17:45:12.580" v="1316" actId="20577"/>
          <ac:spMkLst>
            <pc:docMk/>
            <pc:sldMk cId="389672077" sldId="558"/>
            <ac:spMk id="2" creationId="{082E8B9A-7818-4822-8C7D-FF5C9FA82BD6}"/>
          </ac:spMkLst>
        </pc:spChg>
        <pc:picChg chg="add">
          <ac:chgData name="Alex Souza" userId="4abefd9ff5146cd9" providerId="Windows Live" clId="Web-{971AC4B9-4765-4B6C-B00E-68A156A7190C}" dt="2021-03-07T17:45:04.768" v="1314"/>
          <ac:picMkLst>
            <pc:docMk/>
            <pc:sldMk cId="389672077" sldId="558"/>
            <ac:picMk id="3" creationId="{56E2C4EA-078E-4468-8CC5-FF09BDBFB342}"/>
          </ac:picMkLst>
        </pc:picChg>
      </pc:sldChg>
      <pc:sldChg chg="addSp modSp add">
        <pc:chgData name="Alex Souza" userId="4abefd9ff5146cd9" providerId="Windows Live" clId="Web-{971AC4B9-4765-4B6C-B00E-68A156A7190C}" dt="2021-03-07T20:24:07.449" v="1383" actId="20577"/>
        <pc:sldMkLst>
          <pc:docMk/>
          <pc:sldMk cId="657679701" sldId="559"/>
        </pc:sldMkLst>
        <pc:spChg chg="mod">
          <ac:chgData name="Alex Souza" userId="4abefd9ff5146cd9" providerId="Windows Live" clId="Web-{971AC4B9-4765-4B6C-B00E-68A156A7190C}" dt="2021-03-07T20:24:07.449" v="1383" actId="20577"/>
          <ac:spMkLst>
            <pc:docMk/>
            <pc:sldMk cId="657679701" sldId="559"/>
            <ac:spMk id="3" creationId="{72176901-BA88-4E5D-87CF-BD2D0B9018AC}"/>
          </ac:spMkLst>
        </pc:spChg>
        <pc:picChg chg="add">
          <ac:chgData name="Alex Souza" userId="4abefd9ff5146cd9" providerId="Windows Live" clId="Web-{971AC4B9-4765-4B6C-B00E-68A156A7190C}" dt="2021-03-07T20:24:01.668" v="1382"/>
          <ac:picMkLst>
            <pc:docMk/>
            <pc:sldMk cId="657679701" sldId="559"/>
            <ac:picMk id="5" creationId="{8287DF1D-377D-450C-9471-89742711BBD4}"/>
          </ac:picMkLst>
        </pc:picChg>
      </pc:sldChg>
      <pc:sldChg chg="addSp modSp add">
        <pc:chgData name="Alex Souza" userId="4abefd9ff5146cd9" providerId="Windows Live" clId="Web-{971AC4B9-4765-4B6C-B00E-68A156A7190C}" dt="2021-03-07T20:23:50.371" v="1381" actId="20577"/>
        <pc:sldMkLst>
          <pc:docMk/>
          <pc:sldMk cId="2078515745" sldId="560"/>
        </pc:sldMkLst>
        <pc:spChg chg="mod">
          <ac:chgData name="Alex Souza" userId="4abefd9ff5146cd9" providerId="Windows Live" clId="Web-{971AC4B9-4765-4B6C-B00E-68A156A7190C}" dt="2021-03-07T20:23:50.371" v="1381" actId="20577"/>
          <ac:spMkLst>
            <pc:docMk/>
            <pc:sldMk cId="2078515745" sldId="560"/>
            <ac:spMk id="3" creationId="{72176901-BA88-4E5D-87CF-BD2D0B9018AC}"/>
          </ac:spMkLst>
        </pc:spChg>
        <pc:picChg chg="add">
          <ac:chgData name="Alex Souza" userId="4abefd9ff5146cd9" providerId="Windows Live" clId="Web-{971AC4B9-4765-4B6C-B00E-68A156A7190C}" dt="2021-03-07T20:23:36.230" v="1380"/>
          <ac:picMkLst>
            <pc:docMk/>
            <pc:sldMk cId="2078515745" sldId="560"/>
            <ac:picMk id="5" creationId="{A0C2BB37-5B1E-412F-B0CF-FA9AB37D9748}"/>
          </ac:picMkLst>
        </pc:picChg>
      </pc:sldChg>
      <pc:sldChg chg="addSp modSp add">
        <pc:chgData name="Alex Souza" userId="4abefd9ff5146cd9" providerId="Windows Live" clId="Web-{971AC4B9-4765-4B6C-B00E-68A156A7190C}" dt="2021-03-07T20:23:19.886" v="1379"/>
        <pc:sldMkLst>
          <pc:docMk/>
          <pc:sldMk cId="356436236" sldId="561"/>
        </pc:sldMkLst>
        <pc:spChg chg="mod">
          <ac:chgData name="Alex Souza" userId="4abefd9ff5146cd9" providerId="Windows Live" clId="Web-{971AC4B9-4765-4B6C-B00E-68A156A7190C}" dt="2021-03-07T20:23:14.401" v="1378" actId="20577"/>
          <ac:spMkLst>
            <pc:docMk/>
            <pc:sldMk cId="356436236" sldId="561"/>
            <ac:spMk id="3" creationId="{72176901-BA88-4E5D-87CF-BD2D0B9018AC}"/>
          </ac:spMkLst>
        </pc:spChg>
        <pc:picChg chg="add">
          <ac:chgData name="Alex Souza" userId="4abefd9ff5146cd9" providerId="Windows Live" clId="Web-{971AC4B9-4765-4B6C-B00E-68A156A7190C}" dt="2021-03-07T20:23:19.886" v="1379"/>
          <ac:picMkLst>
            <pc:docMk/>
            <pc:sldMk cId="356436236" sldId="561"/>
            <ac:picMk id="5" creationId="{EADA9985-78F5-46F5-929C-D87384B0B575}"/>
          </ac:picMkLst>
        </pc:picChg>
      </pc:sldChg>
      <pc:sldChg chg="add del">
        <pc:chgData name="Alex Souza" userId="4abefd9ff5146cd9" providerId="Windows Live" clId="Web-{971AC4B9-4765-4B6C-B00E-68A156A7190C}" dt="2021-03-07T20:23:04.057" v="1377"/>
        <pc:sldMkLst>
          <pc:docMk/>
          <pc:sldMk cId="1435358929" sldId="562"/>
        </pc:sldMkLst>
      </pc:sldChg>
      <pc:sldChg chg="addSp modSp add">
        <pc:chgData name="Alex Souza" userId="4abefd9ff5146cd9" providerId="Windows Live" clId="Web-{971AC4B9-4765-4B6C-B00E-68A156A7190C}" dt="2021-03-07T20:22:55.760" v="1376" actId="20577"/>
        <pc:sldMkLst>
          <pc:docMk/>
          <pc:sldMk cId="55578754" sldId="563"/>
        </pc:sldMkLst>
        <pc:spChg chg="mod">
          <ac:chgData name="Alex Souza" userId="4abefd9ff5146cd9" providerId="Windows Live" clId="Web-{971AC4B9-4765-4B6C-B00E-68A156A7190C}" dt="2021-03-07T20:22:55.760" v="1376" actId="20577"/>
          <ac:spMkLst>
            <pc:docMk/>
            <pc:sldMk cId="55578754" sldId="563"/>
            <ac:spMk id="3" creationId="{72176901-BA88-4E5D-87CF-BD2D0B9018AC}"/>
          </ac:spMkLst>
        </pc:spChg>
        <pc:picChg chg="add">
          <ac:chgData name="Alex Souza" userId="4abefd9ff5146cd9" providerId="Windows Live" clId="Web-{971AC4B9-4765-4B6C-B00E-68A156A7190C}" dt="2021-03-07T20:19:46.226" v="1340"/>
          <ac:picMkLst>
            <pc:docMk/>
            <pc:sldMk cId="55578754" sldId="563"/>
            <ac:picMk id="5" creationId="{C65ED51A-23F3-4A7E-8F86-95DCF2F63A8C}"/>
          </ac:picMkLst>
        </pc:picChg>
      </pc:sldChg>
      <pc:sldChg chg="addSp add">
        <pc:chgData name="Alex Souza" userId="4abefd9ff5146cd9" providerId="Windows Live" clId="Web-{971AC4B9-4765-4B6C-B00E-68A156A7190C}" dt="2021-03-07T20:19:15.116" v="1339"/>
        <pc:sldMkLst>
          <pc:docMk/>
          <pc:sldMk cId="4070233130" sldId="564"/>
        </pc:sldMkLst>
        <pc:picChg chg="add">
          <ac:chgData name="Alex Souza" userId="4abefd9ff5146cd9" providerId="Windows Live" clId="Web-{971AC4B9-4765-4B6C-B00E-68A156A7190C}" dt="2021-03-07T20:19:15.116" v="1339"/>
          <ac:picMkLst>
            <pc:docMk/>
            <pc:sldMk cId="4070233130" sldId="564"/>
            <ac:picMk id="6" creationId="{C4FE5531-1227-4AE6-8743-E2A703957174}"/>
          </ac:picMkLst>
        </pc:picChg>
      </pc:sldChg>
      <pc:sldChg chg="add del">
        <pc:chgData name="Alex Souza" userId="4abefd9ff5146cd9" providerId="Windows Live" clId="Web-{971AC4B9-4765-4B6C-B00E-68A156A7190C}" dt="2021-03-07T20:16:21.832" v="1337"/>
        <pc:sldMkLst>
          <pc:docMk/>
          <pc:sldMk cId="3182360079" sldId="565"/>
        </pc:sldMkLst>
      </pc:sldChg>
      <pc:sldChg chg="addSp delSp modSp add">
        <pc:chgData name="Alex Souza" userId="4abefd9ff5146cd9" providerId="Windows Live" clId="Web-{971AC4B9-4765-4B6C-B00E-68A156A7190C}" dt="2021-03-07T20:25:21.482" v="1390" actId="1076"/>
        <pc:sldMkLst>
          <pc:docMk/>
          <pc:sldMk cId="2935050006" sldId="566"/>
        </pc:sldMkLst>
        <pc:spChg chg="mod">
          <ac:chgData name="Alex Souza" userId="4abefd9ff5146cd9" providerId="Windows Live" clId="Web-{971AC4B9-4765-4B6C-B00E-68A156A7190C}" dt="2021-03-07T20:16:15.160" v="1336" actId="20577"/>
          <ac:spMkLst>
            <pc:docMk/>
            <pc:sldMk cId="2935050006" sldId="566"/>
            <ac:spMk id="3" creationId="{72176901-BA88-4E5D-87CF-BD2D0B9018AC}"/>
          </ac:spMkLst>
        </pc:spChg>
        <pc:spChg chg="add del mod">
          <ac:chgData name="Alex Souza" userId="4abefd9ff5146cd9" providerId="Windows Live" clId="Web-{971AC4B9-4765-4B6C-B00E-68A156A7190C}" dt="2021-03-07T20:24:46.168" v="1386"/>
          <ac:spMkLst>
            <pc:docMk/>
            <pc:sldMk cId="2935050006" sldId="566"/>
            <ac:spMk id="7" creationId="{F7479AC0-0B05-4961-976C-259A75942A4A}"/>
          </ac:spMkLst>
        </pc:spChg>
        <pc:picChg chg="add">
          <ac:chgData name="Alex Souza" userId="4abefd9ff5146cd9" providerId="Windows Live" clId="Web-{971AC4B9-4765-4B6C-B00E-68A156A7190C}" dt="2021-03-07T20:19:12.928" v="1338"/>
          <ac:picMkLst>
            <pc:docMk/>
            <pc:sldMk cId="2935050006" sldId="566"/>
            <ac:picMk id="6" creationId="{D415ECB2-2430-4B0E-A7D7-1751D15F033C}"/>
          </ac:picMkLst>
        </pc:picChg>
        <pc:picChg chg="add mod">
          <ac:chgData name="Alex Souza" userId="4abefd9ff5146cd9" providerId="Windows Live" clId="Web-{971AC4B9-4765-4B6C-B00E-68A156A7190C}" dt="2021-03-07T20:25:21.482" v="1390" actId="1076"/>
          <ac:picMkLst>
            <pc:docMk/>
            <pc:sldMk cId="2935050006" sldId="566"/>
            <ac:picMk id="8" creationId="{1E84DB00-26E3-476C-B462-ADBE39ACC127}"/>
          </ac:picMkLst>
        </pc:picChg>
      </pc:sldChg>
      <pc:sldChg chg="addSp modSp add">
        <pc:chgData name="Alex Souza" userId="4abefd9ff5146cd9" providerId="Windows Live" clId="Web-{971AC4B9-4765-4B6C-B00E-68A156A7190C}" dt="2021-03-07T20:50:47.851" v="1433" actId="20577"/>
        <pc:sldMkLst>
          <pc:docMk/>
          <pc:sldMk cId="3361802849" sldId="567"/>
        </pc:sldMkLst>
        <pc:spChg chg="mod">
          <ac:chgData name="Alex Souza" userId="4abefd9ff5146cd9" providerId="Windows Live" clId="Web-{971AC4B9-4765-4B6C-B00E-68A156A7190C}" dt="2021-03-07T20:50:47.851" v="1433" actId="20577"/>
          <ac:spMkLst>
            <pc:docMk/>
            <pc:sldMk cId="3361802849" sldId="567"/>
            <ac:spMk id="2" creationId="{B53188C6-DF7A-4C3E-ACD8-B323BE724C2C}"/>
          </ac:spMkLst>
        </pc:spChg>
        <pc:picChg chg="add">
          <ac:chgData name="Alex Souza" userId="4abefd9ff5146cd9" providerId="Windows Live" clId="Web-{971AC4B9-4765-4B6C-B00E-68A156A7190C}" dt="2021-03-07T20:49:06.584" v="1407"/>
          <ac:picMkLst>
            <pc:docMk/>
            <pc:sldMk cId="3361802849" sldId="567"/>
            <ac:picMk id="4" creationId="{37149A82-EBFA-4CDC-8739-20BE29592A7D}"/>
          </ac:picMkLst>
        </pc:picChg>
        <pc:picChg chg="mod">
          <ac:chgData name="Alex Souza" userId="4abefd9ff5146cd9" providerId="Windows Live" clId="Web-{971AC4B9-4765-4B6C-B00E-68A156A7190C}" dt="2021-03-07T20:48:38.427" v="1404" actId="1076"/>
          <ac:picMkLst>
            <pc:docMk/>
            <pc:sldMk cId="3361802849" sldId="567"/>
            <ac:picMk id="5" creationId="{5C0CA886-9B09-482B-A4F6-FF52634078D3}"/>
          </ac:picMkLst>
        </pc:picChg>
        <pc:picChg chg="mod">
          <ac:chgData name="Alex Souza" userId="4abefd9ff5146cd9" providerId="Windows Live" clId="Web-{971AC4B9-4765-4B6C-B00E-68A156A7190C}" dt="2021-03-07T20:48:41.771" v="1405" actId="1076"/>
          <ac:picMkLst>
            <pc:docMk/>
            <pc:sldMk cId="3361802849" sldId="567"/>
            <ac:picMk id="7" creationId="{F05C3C5E-9BDA-4185-A63E-134740F0463F}"/>
          </ac:picMkLst>
        </pc:picChg>
      </pc:sldChg>
    </pc:docChg>
  </pc:docChgLst>
  <pc:docChgLst>
    <pc:chgData name="Alex Souza" userId="4abefd9ff5146cd9" providerId="Windows Live" clId="Web-{AC3891D2-B78E-434B-9780-6F723A75D1CB}"/>
    <pc:docChg chg="addSld modSld">
      <pc:chgData name="Alex Souza" userId="4abefd9ff5146cd9" providerId="Windows Live" clId="Web-{AC3891D2-B78E-434B-9780-6F723A75D1CB}" dt="2020-08-05T00:46:02.150" v="96" actId="20577"/>
      <pc:docMkLst>
        <pc:docMk/>
      </pc:docMkLst>
      <pc:sldChg chg="modSp">
        <pc:chgData name="Alex Souza" userId="4abefd9ff5146cd9" providerId="Windows Live" clId="Web-{AC3891D2-B78E-434B-9780-6F723A75D1CB}" dt="2020-08-05T00:45:59.369" v="94" actId="20577"/>
        <pc:sldMkLst>
          <pc:docMk/>
          <pc:sldMk cId="3488248435" sldId="407"/>
        </pc:sldMkLst>
        <pc:spChg chg="mod">
          <ac:chgData name="Alex Souza" userId="4abefd9ff5146cd9" providerId="Windows Live" clId="Web-{AC3891D2-B78E-434B-9780-6F723A75D1CB}" dt="2020-08-05T00:45:59.369" v="94" actId="20577"/>
          <ac:spMkLst>
            <pc:docMk/>
            <pc:sldMk cId="3488248435" sldId="407"/>
            <ac:spMk id="2" creationId="{E06BBA84-71E3-47F5-AB00-D27DFBA6A5E4}"/>
          </ac:spMkLst>
        </pc:spChg>
      </pc:sldChg>
      <pc:sldChg chg="addSp delSp modSp new mod setBg">
        <pc:chgData name="Alex Souza" userId="4abefd9ff5146cd9" providerId="Windows Live" clId="Web-{AC3891D2-B78E-434B-9780-6F723A75D1CB}" dt="2020-08-05T00:45:45.025" v="85" actId="20577"/>
        <pc:sldMkLst>
          <pc:docMk/>
          <pc:sldMk cId="673762931" sldId="411"/>
        </pc:sldMkLst>
        <pc:spChg chg="mod">
          <ac:chgData name="Alex Souza" userId="4abefd9ff5146cd9" providerId="Windows Live" clId="Web-{AC3891D2-B78E-434B-9780-6F723A75D1CB}" dt="2020-08-05T00:45:45.025" v="85" actId="20577"/>
          <ac:spMkLst>
            <pc:docMk/>
            <pc:sldMk cId="673762931" sldId="411"/>
            <ac:spMk id="2" creationId="{E15A659C-D6F0-4912-BD40-3B9F592DC95D}"/>
          </ac:spMkLst>
        </pc:spChg>
        <pc:spChg chg="del">
          <ac:chgData name="Alex Souza" userId="4abefd9ff5146cd9" providerId="Windows Live" clId="Web-{AC3891D2-B78E-434B-9780-6F723A75D1CB}" dt="2020-08-05T00:44:06.197" v="1"/>
          <ac:spMkLst>
            <pc:docMk/>
            <pc:sldMk cId="673762931" sldId="411"/>
            <ac:spMk id="3" creationId="{CD1F7CFA-970B-448A-83F7-2C5D8D8697D4}"/>
          </ac:spMkLst>
        </pc:spChg>
        <pc:spChg chg="add">
          <ac:chgData name="Alex Souza" userId="4abefd9ff5146cd9" providerId="Windows Live" clId="Web-{AC3891D2-B78E-434B-9780-6F723A75D1CB}" dt="2020-08-05T00:44:15.025" v="3"/>
          <ac:spMkLst>
            <pc:docMk/>
            <pc:sldMk cId="673762931" sldId="411"/>
            <ac:spMk id="9" creationId="{8D06CE56-3881-4ADA-8CEF-D18B02C242A3}"/>
          </ac:spMkLst>
        </pc:spChg>
        <pc:spChg chg="add">
          <ac:chgData name="Alex Souza" userId="4abefd9ff5146cd9" providerId="Windows Live" clId="Web-{AC3891D2-B78E-434B-9780-6F723A75D1CB}" dt="2020-08-05T00:44:15.025" v="3"/>
          <ac:spMkLst>
            <pc:docMk/>
            <pc:sldMk cId="673762931" sldId="411"/>
            <ac:spMk id="11" creationId="{79F3C543-62EC-4433-9C93-A2CD8764E9B4}"/>
          </ac:spMkLst>
        </pc:spChg>
        <pc:spChg chg="add">
          <ac:chgData name="Alex Souza" userId="4abefd9ff5146cd9" providerId="Windows Live" clId="Web-{AC3891D2-B78E-434B-9780-6F723A75D1CB}" dt="2020-08-05T00:44:15.025" v="3"/>
          <ac:spMkLst>
            <pc:docMk/>
            <pc:sldMk cId="673762931" sldId="411"/>
            <ac:spMk id="13" creationId="{68AF5748-FED8-45BA-8631-26D1D10F3246}"/>
          </ac:spMkLst>
        </pc:spChg>
        <pc:spChg chg="add">
          <ac:chgData name="Alex Souza" userId="4abefd9ff5146cd9" providerId="Windows Live" clId="Web-{AC3891D2-B78E-434B-9780-6F723A75D1CB}" dt="2020-08-05T00:44:15.025" v="3"/>
          <ac:spMkLst>
            <pc:docMk/>
            <pc:sldMk cId="673762931" sldId="411"/>
            <ac:spMk id="15" creationId="{AF2F604E-43BE-4DC3-B983-E071523364F8}"/>
          </ac:spMkLst>
        </pc:spChg>
        <pc:spChg chg="add">
          <ac:chgData name="Alex Souza" userId="4abefd9ff5146cd9" providerId="Windows Live" clId="Web-{AC3891D2-B78E-434B-9780-6F723A75D1CB}" dt="2020-08-05T00:44:15.025" v="3"/>
          <ac:spMkLst>
            <pc:docMk/>
            <pc:sldMk cId="673762931" sldId="411"/>
            <ac:spMk id="17" creationId="{08C9B587-E65E-4B52-B37C-ABEBB6E87928}"/>
          </ac:spMkLst>
        </pc:spChg>
        <pc:picChg chg="add mod">
          <ac:chgData name="Alex Souza" userId="4abefd9ff5146cd9" providerId="Windows Live" clId="Web-{AC3891D2-B78E-434B-9780-6F723A75D1CB}" dt="2020-08-05T00:44:34.525" v="4"/>
          <ac:picMkLst>
            <pc:docMk/>
            <pc:sldMk cId="673762931" sldId="411"/>
            <ac:picMk id="4" creationId="{773EB1B2-86E3-458E-959A-DBD8CA55EB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56E77-32DB-43CD-8D5A-BD391655A380}" type="datetimeFigureOut">
              <a:rPr lang="en-US"/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207BC-AF15-498C-9F2E-293AE938CF55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7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whiteboard.microsoft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/?url=https%3A%2F%2Fwww.nytimes.com%2F2012%2F02%2F19%2Fmagazine%2Fshopping-habits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Microsoft </a:t>
            </a:r>
            <a:r>
              <a:rPr lang="pt-BR" dirty="0" err="1">
                <a:hlinkClick r:id="rId3"/>
              </a:rPr>
              <a:t>Whiteboard</a:t>
            </a:r>
            <a:endParaRPr lang="pt-BR" dirty="0"/>
          </a:p>
          <a:p>
            <a:r>
              <a:rPr lang="pt-BR" dirty="0"/>
              <a:t>https://app.whiteboard.microsoft.com/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6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spcBef>
                <a:spcPts val="1000"/>
              </a:spcBef>
              <a:buFont typeface="Arial"/>
              <a:buNone/>
            </a:pPr>
            <a:r>
              <a:rPr lang="pt-BR" sz="1200" b="0" i="0" dirty="0">
                <a:solidFill>
                  <a:srgbClr val="1F1E1D"/>
                </a:solidFill>
                <a:effectLst/>
                <a:latin typeface="Roboto" panose="02000000000000000000" pitchFamily="2" charset="0"/>
              </a:rPr>
              <a:t>O </a:t>
            </a:r>
            <a:r>
              <a:rPr lang="pt-BR" sz="1200" b="1" i="0" dirty="0">
                <a:solidFill>
                  <a:srgbClr val="1F1E1D"/>
                </a:solidFill>
                <a:effectLst/>
                <a:latin typeface="Roboto" panose="02000000000000000000" pitchFamily="2" charset="0"/>
              </a:rPr>
              <a:t>business </a:t>
            </a:r>
            <a:r>
              <a:rPr lang="pt-BR" sz="1200" b="1" i="0" dirty="0" err="1">
                <a:solidFill>
                  <a:srgbClr val="1F1E1D"/>
                </a:solidFill>
                <a:effectLst/>
                <a:latin typeface="Roboto" panose="02000000000000000000" pitchFamily="2" charset="0"/>
              </a:rPr>
              <a:t>intelligence</a:t>
            </a:r>
            <a:r>
              <a:rPr lang="pt-BR" sz="1200" b="0" i="0" dirty="0">
                <a:solidFill>
                  <a:srgbClr val="1F1E1D"/>
                </a:solidFill>
                <a:effectLst/>
                <a:latin typeface="Roboto" panose="02000000000000000000" pitchFamily="2" charset="0"/>
              </a:rPr>
              <a:t> é responsável por utilizar estrategicamente dados nas organizações a partir da coleta, tratamento e análise de todo e qualquer tipo de informação relevante, possibilitando as melhores decisões para os negócios.</a:t>
            </a:r>
            <a:endParaRPr lang="en-US" sz="1000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13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2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7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pt-BR" sz="1200" dirty="0">
                <a:latin typeface="Avenir Next LT Pro"/>
                <a:ea typeface="+mn-lt"/>
                <a:cs typeface="Arial"/>
              </a:rPr>
              <a:t>Os predecessores da visualização de dados remontam ao séc. II d.C.</a:t>
            </a:r>
            <a:endParaRPr lang="en-US" sz="12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1200" dirty="0">
                <a:latin typeface="Avenir Next LT Pro"/>
                <a:ea typeface="+mn-lt"/>
                <a:cs typeface="Arial"/>
              </a:rPr>
              <a:t>A maior parte dos desenvolvimentos ocorreram nos últimos dois séculos e meio, sobretudo durante os últimos 30 anos</a:t>
            </a:r>
            <a:endParaRPr lang="en-US" sz="12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1200" dirty="0">
                <a:latin typeface="Avenir Next LT Pro"/>
                <a:ea typeface="+mn-lt"/>
                <a:cs typeface="Arial"/>
              </a:rPr>
              <a:t>Até recentemente a visualização não era amplamente reconhecida como uma disciplina em si</a:t>
            </a:r>
            <a:endParaRPr lang="en-US" sz="12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1200" dirty="0">
                <a:latin typeface="Avenir Next LT Pro"/>
                <a:ea typeface="+mn-lt"/>
                <a:cs typeface="Arial"/>
              </a:rPr>
              <a:t>As formas visuais mais populares nos dias de hoje têm suas origens alguns séculos atrás</a:t>
            </a:r>
            <a:endParaRPr lang="en-US" sz="1200" dirty="0">
              <a:latin typeface="Avenir Next LT Pro"/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latin typeface="Avenir Next LT Pro"/>
                <a:ea typeface="+mn-lt"/>
                <a:cs typeface="Arial"/>
              </a:rPr>
              <a:t>William </a:t>
            </a:r>
            <a:r>
              <a:rPr lang="pt-BR" sz="1200" b="1" dirty="0" err="1">
                <a:latin typeface="Avenir Next LT Pro"/>
                <a:ea typeface="+mn-lt"/>
                <a:cs typeface="Arial"/>
              </a:rPr>
              <a:t>Playfair</a:t>
            </a:r>
            <a:r>
              <a:rPr lang="pt-BR" sz="1200" dirty="0">
                <a:latin typeface="Avenir Next LT Pro"/>
                <a:ea typeface="+mn-lt"/>
                <a:cs typeface="Arial"/>
              </a:rPr>
              <a:t> é creditado por ter inventado a versão moderna dos gráficos, mapas e linhas temporais, dando origem aos primeiros gráficos de linhas e de barras.</a:t>
            </a:r>
            <a:endParaRPr lang="en-US" sz="1200" dirty="0">
              <a:latin typeface="Avenir Next LT Pro"/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7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 err="1">
                <a:cs typeface="Calibri"/>
              </a:rPr>
              <a:t>Hoje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dia</a:t>
            </a:r>
            <a:r>
              <a:rPr lang="en-US" dirty="0">
                <a:cs typeface="Calibri"/>
              </a:rPr>
              <a:t> tempos </a:t>
            </a:r>
            <a:r>
              <a:rPr lang="en-US" dirty="0" err="1">
                <a:cs typeface="Calibri"/>
              </a:rPr>
              <a:t>diversas</a:t>
            </a:r>
            <a:r>
              <a:rPr lang="en-US" dirty="0">
                <a:cs typeface="Calibri"/>
              </a:rPr>
              <a:t> ferramentas que </a:t>
            </a:r>
            <a:r>
              <a:rPr lang="en-US" dirty="0" err="1">
                <a:cs typeface="Calibri"/>
              </a:rPr>
              <a:t>nos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auxiliam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Visualização</a:t>
            </a:r>
            <a:r>
              <a:rPr lang="en-US" dirty="0">
                <a:cs typeface="Calibri"/>
              </a:rPr>
              <a:t> de dados, e </a:t>
            </a:r>
            <a:r>
              <a:rPr lang="en-US" dirty="0" err="1">
                <a:cs typeface="Calibri"/>
              </a:rPr>
              <a:t>cabê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nós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sabermos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quais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componentes</a:t>
            </a:r>
            <a:r>
              <a:rPr lang="en-US" dirty="0">
                <a:cs typeface="Calibri"/>
              </a:rPr>
              <a:t> utilizer para </a:t>
            </a:r>
            <a:r>
              <a:rPr lang="en-US" dirty="0" err="1">
                <a:cs typeface="Calibri"/>
              </a:rPr>
              <a:t>cada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tipo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análise</a:t>
            </a:r>
            <a:r>
              <a:rPr lang="en-US" dirty="0">
                <a:cs typeface="Calibri"/>
              </a:rPr>
              <a:t> que </a:t>
            </a:r>
            <a:r>
              <a:rPr lang="en-US" dirty="0" err="1">
                <a:cs typeface="Calibri"/>
              </a:rPr>
              <a:t>precisamos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fazer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53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 dashboards oferecem exibições visuais de importantes informações consolidadas e organizadas numa 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única tela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para que possam ser digeridas num simples relance e 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facilmente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exploradas e aprofundadas.</a:t>
            </a:r>
            <a:endParaRPr kumimoji="0" lang="pt-BR" sz="1000" b="0" i="1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23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26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360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272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66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713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97, o Walmart percebeu que pais que iam comprar fraldas à noite sempre compravam cerveja, sendo assim decidiram colocar a cerveja ao lado do setor de fraldas, o que resultou em um crescimento de 30% das vendas de ambos os produtos.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venir-lt-w01_35-light1475496"/>
              </a:rPr>
              <a:t>O “</a:t>
            </a:r>
            <a:r>
              <a:rPr lang="pt-BR" b="0" i="0" u="sng" strike="noStrike" dirty="0">
                <a:solidFill>
                  <a:srgbClr val="7DABF4"/>
                </a:solidFill>
                <a:effectLst/>
                <a:latin typeface="avenir-lt-w01_35-light1475496"/>
                <a:hlinkClick r:id="rId3"/>
              </a:rPr>
              <a:t>Caso Target</a:t>
            </a:r>
            <a:r>
              <a:rPr lang="pt-BR" b="0" i="0" dirty="0">
                <a:solidFill>
                  <a:srgbClr val="000000"/>
                </a:solidFill>
                <a:effectLst/>
                <a:latin typeface="avenir-lt-w01_35-light1475496"/>
              </a:rPr>
              <a:t>” já é conhecido por muitos e citado em quase todo texto que trata de Big Data e proteção de dados. Para os que não conhecem, em resumo, o pai de uma adolescente entrou em uma das lojas </a:t>
            </a:r>
            <a:r>
              <a:rPr lang="pt-BR" b="1" i="0" dirty="0">
                <a:solidFill>
                  <a:srgbClr val="000000"/>
                </a:solidFill>
                <a:effectLst/>
                <a:latin typeface="avenir-lt-w01_35-light1475496"/>
              </a:rPr>
              <a:t>Target</a:t>
            </a:r>
            <a:r>
              <a:rPr lang="pt-BR" b="0" i="0" dirty="0">
                <a:solidFill>
                  <a:srgbClr val="000000"/>
                </a:solidFill>
                <a:effectLst/>
                <a:latin typeface="avenir-lt-w01_35-light1475496"/>
              </a:rPr>
              <a:t>, uma empresa de varejo norte-americana, e ficou furioso ao descobrir que a companhia estava oferecendo cupons de desconto em produtos de bebê para sua filha. A reviravolta se dá quando, depois de um tempo, o pai liga para o gerente da loja e pede desculpas porque havia descoberto que sua filha de fato estava grávida. Esse caso foi relatado no ano de 2012, quando o conhecimento das possibilidades de uso de “Big Data” não era tão disseminado quanto hoje.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11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728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Depois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DW, do </a:t>
            </a:r>
            <a:r>
              <a:rPr lang="en-US" dirty="0" err="1"/>
              <a:t>seu</a:t>
            </a:r>
            <a:r>
              <a:rPr lang="en-US" dirty="0"/>
              <a:t> Data Mart pronto,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integra-lo com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fontes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enriquecer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análises</a:t>
            </a:r>
            <a:r>
              <a:rPr lang="en-US" dirty="0"/>
              <a:t>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 err="1"/>
              <a:t>Exemplos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Cotação</a:t>
            </a:r>
            <a:r>
              <a:rPr lang="en-US" dirty="0"/>
              <a:t> do </a:t>
            </a:r>
            <a:r>
              <a:rPr lang="en-US" dirty="0" err="1"/>
              <a:t>dolar</a:t>
            </a:r>
            <a:endParaRPr lang="en-US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Preço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(mercado </a:t>
            </a:r>
            <a:r>
              <a:rPr lang="en-US" dirty="0" err="1"/>
              <a:t>financeiro</a:t>
            </a:r>
            <a:r>
              <a:rPr lang="en-US" dirty="0"/>
              <a:t> e de </a:t>
            </a:r>
            <a:r>
              <a:rPr lang="en-US" dirty="0" err="1"/>
              <a:t>ações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Temperatura</a:t>
            </a:r>
            <a:r>
              <a:rPr lang="en-US" dirty="0"/>
              <a:t> no </a:t>
            </a:r>
            <a:r>
              <a:rPr lang="en-US" dirty="0" err="1"/>
              <a:t>mundo</a:t>
            </a:r>
            <a:r>
              <a:rPr lang="en-US" dirty="0"/>
              <a:t> (</a:t>
            </a:r>
            <a:r>
              <a:rPr lang="en-US" dirty="0" err="1"/>
              <a:t>questões</a:t>
            </a:r>
            <a:r>
              <a:rPr lang="en-US" dirty="0"/>
              <a:t> de </a:t>
            </a:r>
            <a:r>
              <a:rPr lang="en-US" dirty="0" err="1"/>
              <a:t>safras</a:t>
            </a:r>
            <a:r>
              <a:rPr lang="en-US" dirty="0"/>
              <a:t> por </a:t>
            </a:r>
            <a:r>
              <a:rPr lang="en-US" dirty="0" err="1"/>
              <a:t>exemplo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Dados de </a:t>
            </a:r>
            <a:r>
              <a:rPr lang="en-US" dirty="0" err="1"/>
              <a:t>saúde</a:t>
            </a:r>
            <a:r>
              <a:rPr lang="en-US" dirty="0"/>
              <a:t>, </a:t>
            </a:r>
            <a:r>
              <a:rPr lang="en-US" dirty="0" err="1"/>
              <a:t>Censo</a:t>
            </a:r>
            <a:r>
              <a:rPr lang="en-US" dirty="0"/>
              <a:t>, </a:t>
            </a:r>
            <a:r>
              <a:rPr lang="en-US" dirty="0" err="1"/>
              <a:t>Censo</a:t>
            </a:r>
            <a:r>
              <a:rPr lang="en-US" dirty="0"/>
              <a:t> Escolar...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36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26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BI Tradicional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927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Bi Tradicional – Power BI Premium (Primium)</a:t>
            </a:r>
          </a:p>
          <a:p>
            <a:r>
              <a:rPr lang="en-US">
                <a:cs typeface="Calibri"/>
              </a:rPr>
              <a:t>Bi Self-Service – o que vamos ver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56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075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7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43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Exemplo1:</a:t>
            </a:r>
          </a:p>
          <a:p>
            <a:r>
              <a:rPr lang="pt-BR" dirty="0"/>
              <a:t>http://sistema.anep-ipb.org.br/escolas</a:t>
            </a:r>
          </a:p>
          <a:p>
            <a:endParaRPr lang="pt-BR" dirty="0"/>
          </a:p>
          <a:p>
            <a:r>
              <a:rPr lang="pt-BR" dirty="0"/>
              <a:t>Exemplo2:</a:t>
            </a:r>
          </a:p>
          <a:p>
            <a:r>
              <a:rPr lang="pt-BR" dirty="0"/>
              <a:t>https://apify.com/covid-19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225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120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Atualizações e mudanças constantes, devido ao crscimento da ferramenta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29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528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874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392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81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https://www.youtube.com/watch?v=WLVeXiQPF8E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12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on-premises (na sua empresa, em seus servidores físicos...)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68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91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932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Visualização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374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Visualização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96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ERP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633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17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49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26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750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 de dezembro de 2019 para o início de Janeiro 2020, vendo o crescimento de uma doença na China, me veio a idéia... vou ver se encontro uma base de dados com essas informações pra estudar o PowerBI... (nem tinha noção que ia virar uma Pandemia) pesquisei e encontrei uma fonte de dados que continha essa informação e baixei... fui montando algumas visualizações para estudar e cada dia que passava, via que os números subiam absurdamente, em alguns dias o Mapa que eu tinha colocado já não tinha mais só a China, já tinha outros Países orientais e alguns casos na Europa e nos EUA... Resolvi divulgar no Blog... mas antes, fui ver se já tinha alguma coisa parecida já criada, pesquisei bastante e só tinha um paínel dessa mesma universidade americana... não encontrei nenhum aqui no Brasil contendo as informações detalhadas, então resolvi publicar (primeiros dias Fevereiro) e começou os comentários... porque não faz isso, porque não adiciona isso aqui, monta um gráfico assim e o paínel foi tomando forma... Em Março, quando começou o isolamento, vi que empresas (grandes instituições bancárias) começaram a utilizar esse paínel como base para decidir quando os seus funcionários iriam começar a trabalhar em home-office e etc... nunca tinha imaginado isso kkkk mas aconteceu!</a:t>
            </a: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/>
              <a:t>Em meados de Maio, tirei as funcionalidade do Ar, pois hoje em dia, a Secretaria de Saúde do Estado do Ceará (nos cuidados do Luan Prates) já esta fazendo um excelente trabalho e mostrando de forma clara esses dados, assim como o Ministério da Saúde...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39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Observem</a:t>
            </a:r>
            <a:r>
              <a:rPr lang="en-US" dirty="0">
                <a:cs typeface="Calibri"/>
              </a:rPr>
              <a:t> que </a:t>
            </a:r>
            <a:r>
              <a:rPr lang="en-US" dirty="0" err="1">
                <a:cs typeface="Calibri"/>
              </a:rPr>
              <a:t>os</a:t>
            </a:r>
            <a:r>
              <a:rPr lang="en-US" dirty="0">
                <a:cs typeface="Calibri"/>
              </a:rPr>
              <a:t> Layouts </a:t>
            </a:r>
            <a:r>
              <a:rPr lang="en-US" dirty="0" err="1">
                <a:cs typeface="Calibri"/>
              </a:rPr>
              <a:t>vem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melhorando</a:t>
            </a:r>
            <a:r>
              <a:rPr lang="en-US" dirty="0">
                <a:cs typeface="Calibri"/>
              </a:rPr>
              <a:t>... </a:t>
            </a:r>
            <a:r>
              <a:rPr lang="en-US" dirty="0" err="1">
                <a:cs typeface="Calibri"/>
              </a:rPr>
              <a:t>esse</a:t>
            </a:r>
            <a:r>
              <a:rPr lang="en-US" dirty="0">
                <a:cs typeface="Calibri"/>
              </a:rPr>
              <a:t> é o </a:t>
            </a:r>
            <a:r>
              <a:rPr lang="en-US" dirty="0" err="1">
                <a:cs typeface="Calibri"/>
              </a:rPr>
              <a:t>objetivo</a:t>
            </a:r>
            <a:r>
              <a:rPr lang="en-US" dirty="0">
                <a:cs typeface="Calibri"/>
              </a:rPr>
              <a:t>...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ultimos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usando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recursos</a:t>
            </a:r>
            <a:r>
              <a:rPr lang="en-US" dirty="0">
                <a:cs typeface="Calibri"/>
              </a:rPr>
              <a:t> de Storytelling</a:t>
            </a:r>
          </a:p>
          <a:p>
            <a:endParaRPr lang="en-US" dirty="0">
              <a:cs typeface="Calibri"/>
            </a:endParaRPr>
          </a:p>
          <a:p>
            <a:r>
              <a:rPr lang="pt-BR" b="1" dirty="0">
                <a:cs typeface="Calibri"/>
              </a:rPr>
              <a:t>Citando um case de sucesso de BI...</a:t>
            </a:r>
          </a:p>
          <a:p>
            <a:r>
              <a:rPr lang="pt-BR" dirty="0">
                <a:cs typeface="Calibri"/>
              </a:rPr>
              <a:t>Final de dezembro de 2019 para o início de Janeiro 2020, estava entrando em um projeto com PBI e vinha estudando sobre... e surgiu a ideia... </a:t>
            </a:r>
          </a:p>
          <a:p>
            <a:r>
              <a:rPr lang="pt-BR" dirty="0">
                <a:cs typeface="Calibri"/>
              </a:rPr>
              <a:t>vou ver se encontro uma base de dados com informações desse vírus lá da China, nem no Brasil tinha casos ainda (e </a:t>
            </a:r>
            <a:r>
              <a:rPr lang="pt-BR" dirty="0" err="1">
                <a:cs typeface="Calibri"/>
              </a:rPr>
              <a:t>tb</a:t>
            </a:r>
            <a:r>
              <a:rPr lang="pt-BR" dirty="0">
                <a:cs typeface="Calibri"/>
              </a:rPr>
              <a:t> nem tinha noção que ia virar uma Pandemia) pesquisei e encontrei uma fonte de dados que continha essa informação e baixei... fui montando algumas visualizações para estudar e cada dia que passava, via que os números subiam absurdamente, em alguns dias o Mapa que eu tinha colocado já não tinha mais só a China, já tinha outros Países orientais e alguns casos na Europa e nos EUA... </a:t>
            </a:r>
          </a:p>
          <a:p>
            <a:r>
              <a:rPr lang="pt-BR" dirty="0">
                <a:cs typeface="Calibri"/>
              </a:rPr>
              <a:t>Resolvi divulgar no Blog... mas antes, fui ver se já tinha alguma coisa parecida já criada, pesquisei bastante e só tinha um painel dessa mesma universidade americana que encontrei a fonte de dados... não encontrei nenhum aqui no Brasil contendo as informações detalhadas, então resolvi publicar (primeiros dias de Fevereiro) e começaram os comentários... porque não faz isso, porque não adiciona isso aqui, monta um gráfico assim e o painel foi tomando forma... Em Março, quando começou o isolamento, vi que empresas (grandes instituições bancárias) começaram a utilizar esse painel como base para decidir quando os seus funcionários iriam começar a trabalhar em home-office e etc... nunca tinha imaginado isso </a:t>
            </a:r>
            <a:r>
              <a:rPr lang="pt-BR" dirty="0" err="1">
                <a:cs typeface="Calibri"/>
              </a:rPr>
              <a:t>kkkk</a:t>
            </a:r>
            <a:r>
              <a:rPr lang="pt-BR" dirty="0">
                <a:cs typeface="Calibri"/>
              </a:rPr>
              <a:t> mas aconteceu!</a:t>
            </a:r>
          </a:p>
          <a:p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Em meados de Maio, tirei as funcionalidade do Ar, pois hoje em dia, a Secretaria de Saúde do Estado do Ceará (nos cuidados do amigo Luan Prates) já esta fazendo um excelente trabalho e mostrando de forma clara esses dados, assim como o Ministério da Saúde...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40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O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ambiente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empresarial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está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constante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evolução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tornando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-se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cada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vez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mais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complexo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Organizações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tanto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públicas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quanto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privadas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veem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-se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pressionadas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a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reagir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rapidamente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tal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evolução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e a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inovarem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seu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Avenir Next LT Pro"/>
                <a:cs typeface="Calibri"/>
              </a:rPr>
              <a:t>modus operandi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Isso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exige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que as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organizações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sejam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ágeis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e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tomem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decisões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operacionais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frequentes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rápidas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estratégicas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táticas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algumas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das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quais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são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bastante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complexas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. Para que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tais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decisões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sejam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tomadas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pode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ser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preciso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accent4"/>
                </a:solidFill>
                <a:latin typeface="Avenir Next LT Pro"/>
                <a:cs typeface="Calibri"/>
              </a:rPr>
              <a:t>q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uantidades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consideráveis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de dados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informações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e </a:t>
            </a:r>
            <a:r>
              <a:rPr lang="en-US" sz="1200" b="1" dirty="0" err="1">
                <a:solidFill>
                  <a:schemeClr val="accent4"/>
                </a:solidFill>
                <a:latin typeface="Avenir Next LT Pro"/>
                <a:cs typeface="Calibri"/>
              </a:rPr>
              <a:t>conhecimentos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relevantes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. 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seu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processamento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à luz das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decisões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necessárias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deve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ser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feito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com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rapidez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muitas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vezes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em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b="1" dirty="0">
                <a:solidFill>
                  <a:schemeClr val="accent4"/>
                </a:solidFill>
                <a:latin typeface="Avenir Next LT Pro"/>
                <a:cs typeface="Calibri"/>
              </a:rPr>
              <a:t>tempo real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, o que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geralmente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exige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suporte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venir Next LT Pro"/>
                <a:cs typeface="Calibri"/>
              </a:rPr>
              <a:t>computadorizado</a:t>
            </a:r>
            <a:r>
              <a:rPr lang="en-US" sz="1200" dirty="0">
                <a:solidFill>
                  <a:schemeClr val="bg1"/>
                </a:solidFill>
                <a:latin typeface="Avenir Next LT Pro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Avenir Next LT Pro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latin typeface="Avenir Next LT Pro"/>
                <a:ea typeface="+mn-lt"/>
                <a:cs typeface="Arial"/>
              </a:rPr>
              <a:t>Um sistema em tempo real que alerta gestores quanto a potenciais oportunidades, evitando problemas e ameaças, e então os empodera a reagir de alguma forma.</a:t>
            </a:r>
            <a:endParaRPr lang="en-US" sz="1200" dirty="0">
              <a:latin typeface="Avenir Next LT Pro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b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4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Criei esse para ajudar minha Esposa que trabalha na area de educação e hoje virou uma ferramenta de consulta da empresa que Ela trabalha e por outras pessoas de empresas de referencia na area de educação.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235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Ajuda hoje em dia algumas empresas grandes de educação aqui do Brasil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10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Migração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Modelo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Tabelão</a:t>
            </a:r>
            <a:r>
              <a:rPr lang="en-US" dirty="0">
                <a:cs typeface="Calibri"/>
              </a:rPr>
              <a:t> para </a:t>
            </a:r>
            <a:r>
              <a:rPr lang="en-US" dirty="0" err="1">
                <a:cs typeface="Calibri"/>
              </a:rPr>
              <a:t>Modelo</a:t>
            </a:r>
            <a:r>
              <a:rPr lang="en-US" dirty="0">
                <a:cs typeface="Calibri"/>
              </a:rPr>
              <a:t> Estrela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Remodelagem</a:t>
            </a:r>
            <a:r>
              <a:rPr lang="en-US" dirty="0">
                <a:cs typeface="Calibri"/>
              </a:rPr>
              <a:t> total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treinamento</a:t>
            </a:r>
            <a:r>
              <a:rPr lang="en-US" dirty="0">
                <a:cs typeface="Calibri"/>
              </a:rPr>
              <a:t> para </a:t>
            </a:r>
            <a:r>
              <a:rPr lang="en-US" dirty="0" err="1">
                <a:cs typeface="Calibri"/>
              </a:rPr>
              <a:t>usuários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desempenho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melhorado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aproximadamente</a:t>
            </a:r>
            <a:r>
              <a:rPr lang="en-US" dirty="0">
                <a:cs typeface="Calibri"/>
              </a:rPr>
              <a:t> 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7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23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26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pouco sobre Visualização de Dados com Power BI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6561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https://www.youtube.com/watch?v=urQXu4i_aYM&amp;t=6303s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5428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716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207BC-AF15-498C-9F2E-293AE938C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33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721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spcBef>
                <a:spcPts val="1000"/>
              </a:spcBef>
              <a:buFont typeface="Arial"/>
              <a:buNone/>
            </a:pPr>
            <a:r>
              <a:rPr lang="en-US" sz="1000" dirty="0">
                <a:cs typeface="Calibri"/>
              </a:rPr>
              <a:t>Um </a:t>
            </a:r>
            <a:r>
              <a:rPr lang="en-US" sz="1000" dirty="0" err="1">
                <a:cs typeface="Calibri"/>
              </a:rPr>
              <a:t>termo</a:t>
            </a:r>
            <a:r>
              <a:rPr lang="en-US" sz="1000" dirty="0">
                <a:cs typeface="Calibri"/>
              </a:rPr>
              <a:t> </a:t>
            </a:r>
            <a:r>
              <a:rPr lang="en-US" sz="1000" dirty="0" err="1">
                <a:cs typeface="Calibri"/>
              </a:rPr>
              <a:t>muito</a:t>
            </a:r>
            <a:r>
              <a:rPr lang="en-US" sz="1000" dirty="0">
                <a:cs typeface="Calibri"/>
              </a:rPr>
              <a:t> </a:t>
            </a:r>
            <a:r>
              <a:rPr lang="en-US" sz="1000" dirty="0" err="1">
                <a:cs typeface="Calibri"/>
              </a:rPr>
              <a:t>utilizado</a:t>
            </a:r>
            <a:r>
              <a:rPr lang="en-US" sz="1000" dirty="0">
                <a:cs typeface="Calibri"/>
              </a:rPr>
              <a:t> por </a:t>
            </a:r>
            <a:r>
              <a:rPr lang="en-US" sz="1000" dirty="0" err="1">
                <a:cs typeface="Calibri"/>
              </a:rPr>
              <a:t>gestores</a:t>
            </a:r>
            <a:r>
              <a:rPr lang="en-US" sz="1000" dirty="0">
                <a:cs typeface="Calibri"/>
              </a:rPr>
              <a:t>, </a:t>
            </a:r>
            <a:r>
              <a:rPr lang="en-US" sz="1000" dirty="0" err="1">
                <a:cs typeface="Calibri"/>
              </a:rPr>
              <a:t>são</a:t>
            </a:r>
            <a:r>
              <a:rPr lang="en-US" sz="1000" dirty="0">
                <a:cs typeface="Calibri"/>
              </a:rPr>
              <a:t> </a:t>
            </a:r>
            <a:r>
              <a:rPr lang="en-US" sz="1000" dirty="0" err="1">
                <a:cs typeface="Calibri"/>
              </a:rPr>
              <a:t>os</a:t>
            </a:r>
            <a:r>
              <a:rPr lang="en-US" sz="1000" dirty="0">
                <a:cs typeface="Calibri"/>
              </a:rPr>
              <a:t> KPI´s, que </a:t>
            </a:r>
            <a:r>
              <a:rPr lang="pt-BR" sz="1000" dirty="0">
                <a:latin typeface="Avenir Next LT Pro"/>
                <a:ea typeface="+mn-lt"/>
                <a:cs typeface="Arial"/>
              </a:rPr>
              <a:t>representa um objetivo estratégico e mede o desempenho com relação a uma meta.</a:t>
            </a:r>
          </a:p>
          <a:p>
            <a:pPr marL="0" indent="0">
              <a:lnSpc>
                <a:spcPct val="110000"/>
              </a:lnSpc>
              <a:spcBef>
                <a:spcPts val="1000"/>
              </a:spcBef>
              <a:buFont typeface="Arial"/>
              <a:buNone/>
            </a:pPr>
            <a:endParaRPr lang="pt-BR" sz="1000" dirty="0">
              <a:latin typeface="Avenir Next LT Pro"/>
              <a:ea typeface="+mn-lt"/>
              <a:cs typeface="Arial"/>
            </a:endParaRPr>
          </a:p>
          <a:p>
            <a:pPr marL="0" indent="0">
              <a:lnSpc>
                <a:spcPct val="110000"/>
              </a:lnSpc>
              <a:spcBef>
                <a:spcPts val="1000"/>
              </a:spcBef>
              <a:buFont typeface="Arial"/>
              <a:buNone/>
            </a:pPr>
            <a:r>
              <a:rPr lang="pt-BR" sz="1000" dirty="0">
                <a:latin typeface="Avenir Next LT Pro"/>
                <a:ea typeface="+mn-lt"/>
                <a:cs typeface="Arial"/>
              </a:rPr>
              <a:t>Exemplos:</a:t>
            </a:r>
            <a:endParaRPr lang="en-US" sz="1000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724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adianta um monte de </a:t>
            </a:r>
            <a:r>
              <a:rPr lang="pt-BR" dirty="0" err="1"/>
              <a:t>KPI´s</a:t>
            </a:r>
            <a:r>
              <a:rPr lang="pt-BR" dirty="0"/>
              <a:t> por exemplo, senão tiverem uma significância ao negócio.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07BC-AF15-498C-9F2E-293AE938CF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5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CDDFF-1561-46DC-9F13-5FAFE44E2A4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93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6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7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0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608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268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2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5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431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583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2769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59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4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804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274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429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60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26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95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43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58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2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737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5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8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2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42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822D1-FD56-4543-9464-48B351ED1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62CDE5-BBDB-46CF-8E64-6139DC59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BD7FE5-2ABC-4807-9D56-F759F2CA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936EC2-C2DF-4C26-9D22-0789477B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76B0B1-267B-49A8-B22A-14327208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865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0FFA0-0821-4F78-A277-39E6B817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ADF91-B897-41E6-A730-7A68C14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A5267-7F7D-4E2A-836E-A6280EF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BDBD1-E933-44C0-9DE7-7063EC78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C43F35-1985-44B9-923A-C3B13832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053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4C23B-82F5-45D0-8540-6411F271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A6502B-6F8D-4CEA-BDCF-11A542EA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655D8C-F778-4DC2-902D-78234008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1CBE6-D126-4B31-840B-B12061FE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A06CBB-7767-49F7-8D92-A03EE1E1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727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2871E-B61D-403C-8317-2CA75E3D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1481D-14AE-4FDA-97CA-0E38D643D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A7A35F-FE89-4260-A00B-EEB73B20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F1AC55-14E0-4738-9F07-55C964D6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C04295-2729-43D3-AACC-1EB0D19A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1EF844-833E-4A64-8872-9928A7F3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320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E2A17-1713-4289-8F8A-67D8BDAD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2689F3-1456-4C90-B517-2BD84639A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F1B32D-CECD-4432-9026-634661C9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3C0EE1-F611-4F2D-8FA4-5665328FD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47BCE4-9A8B-4FE0-AE82-F69561B47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ED16D71-A7C5-49BD-82AA-05F8ACF0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619822-12A8-469F-AC8E-BD03F016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AD4636-455F-4504-B9C1-7F4E7454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6161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5692B-2929-4571-9270-94BD9C42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C5C2B7B-425E-4D20-968C-AED0A386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9B6D96-7DBA-4DE7-AC95-348EB12B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7F97D1-219E-4B96-83C5-12C4AFF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9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064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B06929-4F12-49C2-8B8C-13423232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E2EC0F-6022-4956-92DD-7C901B6B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8EBA9E-435C-457E-A273-B0DC0A4A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867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82292-040D-40EF-A8D4-B8AC01DE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834BAF-16F7-44B9-B967-689C4A4B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702C22-B89E-4AC1-897B-57F0CEE42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D8D28C-A6C3-4A9E-BFA3-D367B735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FFF3E3-DCB2-41DF-A00B-41864C67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0EAFE2-B611-4DBD-947E-9E78EE4B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6131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6C3C1-B798-400E-BDC1-85336BD8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01C31B6-DDE0-4BB0-9495-73537DF09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535D8-9A60-4F66-8ADE-8D377858A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293032-8443-442A-977C-AFC0A3AF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A6471F-5787-49E1-9E90-9D4B8BE9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12EBEC-4A79-4E5F-916E-1152D70A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36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9E1DD-4D01-47BB-A00B-E45D99AA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1CCBE2-FEED-4317-B822-7EEA2D837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7FDF9-63A1-4D98-9123-51FF6914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E222FA-422D-454C-8110-8CEC8A36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882C19-264C-4834-8A6C-3BED254B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188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1C4B71-2F2B-4FA6-89DE-EFCDD4FA8C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112D807-BED9-4C43-BAA0-3BED6447A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DCA4C-992F-4B63-AAB3-3FA34D05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EE7FE-710C-4BA6-91D5-D8460E3E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10A055-6F4F-498F-8C11-1424CB27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0055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54395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98156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6100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502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66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2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776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893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43140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7984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64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4568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45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68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31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688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18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1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15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36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17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175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4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4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5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5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5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1" r:id="rId17"/>
    <p:sldLayoutId id="2147483687" r:id="rId18"/>
    <p:sldLayoutId id="2147483688" r:id="rId19"/>
    <p:sldLayoutId id="2147483689" r:id="rId20"/>
    <p:sldLayoutId id="2147483690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A8DF98-860E-486E-9221-C35C48E9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8614FB-481D-4F14-B6D1-AC1C6BB7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38BCB-B42B-45C0-8613-EDFE06725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BDB9-8EE8-465D-9BDD-8D36476E2391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423B35-72E3-4BA8-9BF0-00A7BFB0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96EA32-0882-453B-845C-00E34EBE9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40D02-238E-41DD-AA74-C2FBF5229C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trabalhosgratuitos.com/Humanas/Administra%C3%A7%C3%A3o/ESTUDO-DE-CASO-WALMART-FRALDAS-E-CERVEJAS-1458085.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dtibr.com/post/dados-pessoais-sens%C3%ADveis-e-infer%C3%AAncias#:~:text=O%20%E2%80%9CCaso%20Target%E2%80%9D%20j%C3%A1%20%C3%A9,Data%20e%20prote%C3%A7%C3%A3o%20de%20dados.&amp;text=Embora%20j%C3%A1%20seja%20um%20caso,tem%C3%A1tica%20de%20prote%C3%A7%C3%A3o%20de%20dados.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microsoft.com/pt-br/download/details.aspx?id=58494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ozouza.wordpress.com/2015/11/18/gartner_b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rafaelmendonca.com/2018/09/traduzindo-formulas-do-excel-para-dax.html?m=1" TargetMode="External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www.youtube.com/watch?v=WLVeXiQPF8E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VSF4IaF_O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tgpactualdigital.com/blog/financas/ebitda-o-que-e-para-que-serve-e-como-calcular" TargetMode="Externa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partner-showcas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dozouza.wordpress.com/2020/02/04/monitoramento-do-coronavirus-usando-powerb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customer-showcase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hyperlink" Target="https://blogdozouza.wordpress.com/2020/04/16/como-comecar-na-area-de-data-science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aasouzaconsult/Cientista-de-Dados/blob/master/Cluster%20de%20Escolas%20-%20Censo%202019/Censo2019.ipynb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github.com/aasouzaconsult/Cientista-de-Dados/tree/master/Cluster%20de%20Escolas%20-%20Censo%202019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ta.z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3A4FE0-FB04-49B3-BA54-1FE480BFC9FC}"/>
              </a:ext>
            </a:extLst>
          </p:cNvPr>
          <p:cNvSpPr/>
          <p:nvPr/>
        </p:nvSpPr>
        <p:spPr>
          <a:xfrm>
            <a:off x="1065635" y="2967335"/>
            <a:ext cx="1016383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61532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0BCC-4FBE-49E6-8DDD-8B8FDDA8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KPI´s (</a:t>
            </a:r>
            <a:r>
              <a:rPr lang="en-US" dirty="0" err="1"/>
              <a:t>Exemplos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BCEB-115A-4B82-849E-C936F8F1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indicadores</a:t>
            </a:r>
            <a:r>
              <a:rPr lang="en-US" dirty="0"/>
              <a:t> de </a:t>
            </a:r>
            <a:r>
              <a:rPr lang="en-US" dirty="0" err="1"/>
              <a:t>desempenho</a:t>
            </a:r>
            <a:r>
              <a:rPr lang="en-US" dirty="0"/>
              <a:t> para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dentro de </a:t>
            </a:r>
            <a:r>
              <a:rPr lang="en-US" dirty="0" err="1"/>
              <a:t>empresas</a:t>
            </a:r>
            <a:endParaRPr lang="en-US" dirty="0"/>
          </a:p>
          <a:p>
            <a:pPr lvl="1"/>
            <a:r>
              <a:rPr lang="en-US" b="1" dirty="0" err="1"/>
              <a:t>Recursos</a:t>
            </a:r>
            <a:r>
              <a:rPr lang="en-US" b="1" dirty="0"/>
              <a:t> Humanos</a:t>
            </a:r>
          </a:p>
          <a:p>
            <a:pPr lvl="2"/>
            <a:r>
              <a:rPr lang="en-US" dirty="0" err="1">
                <a:ea typeface="+mn-lt"/>
                <a:cs typeface="+mn-lt"/>
              </a:rPr>
              <a:t>Índice</a:t>
            </a:r>
            <a:r>
              <a:rPr lang="en-US" dirty="0">
                <a:ea typeface="+mn-lt"/>
                <a:cs typeface="+mn-lt"/>
              </a:rPr>
              <a:t> de Turnover (</a:t>
            </a:r>
            <a:r>
              <a:rPr lang="en-US" dirty="0" err="1">
                <a:ea typeface="+mn-lt"/>
                <a:cs typeface="+mn-lt"/>
              </a:rPr>
              <a:t>avalia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grau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rotatividade</a:t>
            </a:r>
            <a:r>
              <a:rPr lang="en-US" dirty="0">
                <a:ea typeface="+mn-lt"/>
                <a:cs typeface="+mn-lt"/>
              </a:rPr>
              <a:t> dos </a:t>
            </a:r>
            <a:r>
              <a:rPr lang="en-US" dirty="0" err="1">
                <a:ea typeface="+mn-lt"/>
                <a:cs typeface="+mn-lt"/>
              </a:rPr>
              <a:t>funcionários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lvl="2"/>
            <a:r>
              <a:rPr lang="en-US" dirty="0" err="1">
                <a:ea typeface="+mn-lt"/>
                <a:cs typeface="+mn-lt"/>
              </a:rPr>
              <a:t>Índice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Absenteísmo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 err="1">
                <a:ea typeface="+mn-lt"/>
                <a:cs typeface="+mn-lt"/>
              </a:rPr>
              <a:t>Quantidade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demissões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 err="1">
                <a:ea typeface="+mn-lt"/>
                <a:cs typeface="+mn-lt"/>
              </a:rPr>
              <a:t>Quantidade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contratações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treinamentos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realizados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 err="1">
                <a:ea typeface="+mn-lt"/>
                <a:cs typeface="+mn-lt"/>
              </a:rPr>
              <a:t>Pesquisa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clima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5BB2717E-6D1E-42F3-BE01-7C47CD14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F65D3-A01E-49EC-B1B4-57F071E1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KPI´s (</a:t>
            </a:r>
            <a:r>
              <a:rPr lang="en-US" sz="4800" dirty="0" err="1"/>
              <a:t>Descontrair</a:t>
            </a:r>
            <a:r>
              <a:rPr lang="en-US" sz="4800" dirty="0"/>
              <a:t>)</a:t>
            </a:r>
          </a:p>
        </p:txBody>
      </p:sp>
      <p:pic>
        <p:nvPicPr>
          <p:cNvPr id="4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C9B907E-204C-49C2-99FD-0951ACCBF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92" y="804684"/>
            <a:ext cx="7053626" cy="5096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A31A5D29-D4D5-4966-A18E-818AEFE0B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385406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3027635" y="635101"/>
            <a:ext cx="6136745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Business </a:t>
            </a:r>
            <a:r>
              <a:rPr kumimoji="0" lang="pt-BR" sz="5400" b="1" i="0" u="none" strike="noStrike" kern="1200" cap="none" spc="0" normalizeH="0" baseline="0" noProof="0" dirty="0" err="1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Intelligence</a:t>
            </a:r>
            <a:endParaRPr kumimoji="0" lang="pt-BR" sz="5400" b="1" i="0" u="none" strike="noStrike" kern="1200" cap="none" spc="0" normalizeH="0" baseline="0" noProof="0" dirty="0">
              <a:ln w="0"/>
              <a:solidFill>
                <a:srgbClr val="FFC000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E8A3694-DEF0-4157-89E1-8A93F375F4D7}"/>
              </a:ext>
            </a:extLst>
          </p:cNvPr>
          <p:cNvSpPr/>
          <p:nvPr/>
        </p:nvSpPr>
        <p:spPr>
          <a:xfrm>
            <a:off x="1677887" y="1802429"/>
            <a:ext cx="883622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>
              <a:defRPr/>
            </a:pP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É responsável por utilizar estrategicamente </a:t>
            </a:r>
            <a:r>
              <a:rPr kumimoji="0" lang="pt-BR" sz="36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dados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nas organizações a partir da </a:t>
            </a:r>
            <a:r>
              <a:rPr kumimoji="0" lang="pt-BR" sz="36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coleta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36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tratamento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e </a:t>
            </a:r>
            <a:r>
              <a:rPr kumimoji="0" lang="pt-BR" sz="36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análise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de todo e </a:t>
            </a:r>
            <a:r>
              <a:rPr kumimoji="0" lang="pt-BR" sz="3600" b="1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qualquer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tipo de informação relevante, possibilitando as melhores </a:t>
            </a:r>
            <a:r>
              <a:rPr kumimoji="0" lang="pt-BR" sz="3600" b="1" i="1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decisões</a:t>
            </a:r>
            <a:r>
              <a:rPr kumimoji="0" lang="pt-BR" sz="360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para os </a:t>
            </a:r>
            <a:r>
              <a:rPr kumimoji="0" lang="pt-BR" sz="3600" i="1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neg</a:t>
            </a:r>
            <a:r>
              <a:rPr lang="pt-BR" sz="3600" i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ócios.</a:t>
            </a:r>
            <a:endParaRPr kumimoji="0" lang="pt-BR" sz="3600" i="1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460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57C7F9AD-A92E-4538-8567-F78C91D69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26" y="471713"/>
            <a:ext cx="7324547" cy="5914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2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65784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Visualização</a:t>
            </a:r>
            <a:r>
              <a:rPr lang="en-US" dirty="0">
                <a:ea typeface="+mj-lt"/>
                <a:cs typeface="+mj-lt"/>
              </a:rPr>
              <a:t> de Dados – Breve </a:t>
            </a:r>
            <a:r>
              <a:rPr lang="en-US" dirty="0" err="1">
                <a:ea typeface="+mj-lt"/>
                <a:cs typeface="+mj-lt"/>
              </a:rPr>
              <a:t>História</a:t>
            </a:r>
            <a:endParaRPr lang="en-US" dirty="0" err="1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A8EDD1-5341-4CA7-B8CA-5192452B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pt-BR" sz="2800" dirty="0">
                <a:latin typeface="Avenir Next LT Pro"/>
                <a:ea typeface="+mn-lt"/>
                <a:cs typeface="Arial"/>
              </a:rPr>
              <a:t>Os predecessores da visualização de dados remontam ao séc. II d.C.</a:t>
            </a:r>
            <a:endParaRPr lang="en-US" sz="28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800" dirty="0">
                <a:latin typeface="Avenir Next LT Pro"/>
                <a:ea typeface="+mn-lt"/>
                <a:cs typeface="Arial"/>
              </a:rPr>
              <a:t>A maior parte dos desenvolvimentos ocorreram nos últimos dois séculos e meio, sobretudo durante os últimos 30 anos</a:t>
            </a:r>
            <a:endParaRPr lang="en-US" sz="28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800" dirty="0">
                <a:latin typeface="Avenir Next LT Pro"/>
                <a:ea typeface="+mn-lt"/>
                <a:cs typeface="Arial"/>
              </a:rPr>
              <a:t>Até recentemente a visualização não era amplamente reconhecida como uma disciplina em si</a:t>
            </a:r>
            <a:endParaRPr lang="en-US" sz="28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sz="2800" dirty="0">
                <a:latin typeface="Avenir Next LT Pro"/>
                <a:ea typeface="+mn-lt"/>
                <a:cs typeface="Arial"/>
              </a:rPr>
              <a:t>As formas visuais mais populares nos dias de hoje têm suas origens alguns séculos atrás</a:t>
            </a:r>
            <a:endParaRPr lang="en-US" sz="2800" dirty="0">
              <a:latin typeface="Avenir Next LT Pro"/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9B292E-677E-4A03-880B-5F40224D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1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Visualização de Dados – Breve História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866BE70-328D-4BF6-A13E-9BD5B5BD0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3" r="2" b="71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3BBDD-86D2-4C51-8801-4D388FF1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 b="1">
                <a:latin typeface="Avenir Next LT Pro"/>
                <a:ea typeface="+mn-lt"/>
                <a:cs typeface="Arial"/>
              </a:rPr>
              <a:t>William Playfair</a:t>
            </a:r>
            <a:r>
              <a:rPr lang="pt-BR" sz="1800">
                <a:latin typeface="Avenir Next LT Pro"/>
                <a:ea typeface="+mn-lt"/>
                <a:cs typeface="Arial"/>
              </a:rPr>
              <a:t> é creditado por ter inventado a versão moderna dos gráficos, mapas e linhas temporais, dando origem aos primeiros gráficos de linhas e de barras.</a:t>
            </a:r>
            <a:endParaRPr lang="en-US" sz="1800">
              <a:latin typeface="Avenir Next LT Pro"/>
              <a:ea typeface="+mn-lt"/>
              <a:cs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AEE4B7-E11C-49E3-8964-832746BF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335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Visualização de Dados – Breve História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3BBDD-86D2-4C51-8801-4D388FF1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006" y="6432422"/>
            <a:ext cx="3541986" cy="31934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pt-BR" sz="2600" b="1" dirty="0">
                <a:latin typeface="Avenir Next LT Pro"/>
                <a:ea typeface="+mn-lt"/>
                <a:cs typeface="Arial"/>
              </a:rPr>
              <a:t>Por Charles Joseph </a:t>
            </a:r>
            <a:r>
              <a:rPr lang="pt-BR" sz="2600" b="1" dirty="0" err="1">
                <a:latin typeface="Avenir Next LT Pro"/>
                <a:ea typeface="+mn-lt"/>
                <a:cs typeface="Arial"/>
              </a:rPr>
              <a:t>Minard</a:t>
            </a:r>
            <a:r>
              <a:rPr lang="pt-BR" sz="2600" b="1" dirty="0">
                <a:latin typeface="Avenir Next LT Pro"/>
                <a:ea typeface="+mn-lt"/>
                <a:cs typeface="Arial"/>
              </a:rPr>
              <a:t> - </a:t>
            </a:r>
            <a:r>
              <a:rPr lang="pt-BR" sz="2600" dirty="0">
                <a:latin typeface="Avenir Next LT Pro"/>
                <a:ea typeface="+mn-lt"/>
                <a:cs typeface="Times New Roman"/>
              </a:rPr>
              <a:t>1812</a:t>
            </a:r>
            <a:endParaRPr lang="pt-BR" sz="2600" dirty="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endParaRPr lang="pt-BR" sz="2600" b="1" dirty="0">
              <a:latin typeface="Arial"/>
              <a:cs typeface="Arial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72D415B7-212E-4A1D-A63D-39B4F97B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44" y="2157968"/>
            <a:ext cx="8803911" cy="42849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D9BF70-241F-407E-A416-CCA2937A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1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Visualização de Dados – Qual usar?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521B81C-5F2B-4787-9B0E-AECFBB91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77" y="771988"/>
            <a:ext cx="6752715" cy="4912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EF6251-31AA-424E-858E-8A8BB481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2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9871-5F91-4994-81A9-EFC3179D0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30" y="784334"/>
            <a:ext cx="5667140" cy="52893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6522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305517" y="635101"/>
            <a:ext cx="3580981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Dashboards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E8A3694-DEF0-4157-89E1-8A93F375F4D7}"/>
              </a:ext>
            </a:extLst>
          </p:cNvPr>
          <p:cNvSpPr/>
          <p:nvPr/>
        </p:nvSpPr>
        <p:spPr>
          <a:xfrm>
            <a:off x="1851308" y="1823450"/>
            <a:ext cx="8489384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 dashboards oferecem exibições visuais de importantes informações consolidadas e organizadas numa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única tela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para que possam ser digeridas num simples relance e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facilmente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exploradas e aprofundadas.</a:t>
            </a:r>
            <a:endParaRPr kumimoji="0" lang="pt-BR" sz="3600" b="0" i="1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80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Dashboards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D5FF3C-2B6D-4E4D-8E44-CCE638AC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pt-BR" sz="2200" dirty="0">
                <a:latin typeface="Avenir Next LT Pro"/>
                <a:ea typeface="+mn-lt"/>
                <a:cs typeface="Arial"/>
              </a:rPr>
              <a:t>O que procurar em um </a:t>
            </a:r>
            <a:r>
              <a:rPr lang="pt-BR" sz="2200" i="1" dirty="0">
                <a:latin typeface="Avenir Next LT Pro"/>
                <a:ea typeface="+mn-lt"/>
                <a:cs typeface="Arial"/>
              </a:rPr>
              <a:t>dashboard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:</a:t>
            </a:r>
            <a:endParaRPr lang="en-US" sz="2200" dirty="0">
              <a:latin typeface="Avenir Next LT Pro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pt-BR" sz="2200" dirty="0">
                <a:latin typeface="Avenir Next LT Pro"/>
                <a:ea typeface="+mn-lt"/>
                <a:cs typeface="Arial"/>
              </a:rPr>
              <a:t>Utilizam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componentes visuais 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(diagramas, barras de desempenho, indicadores, medidores...) para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destacar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, num vislumbre, os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dados e exceções 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que requerem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ação</a:t>
            </a:r>
            <a:endParaRPr lang="en-US" sz="2200" b="1" dirty="0">
              <a:latin typeface="Avenir Next LT Pro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pt-BR" sz="2200" dirty="0">
                <a:latin typeface="Avenir Next LT Pro"/>
                <a:ea typeface="+mn-lt"/>
                <a:cs typeface="Arial"/>
              </a:rPr>
              <a:t>São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transparentes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 para o usuário, ou seja, exigem o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mínimo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 de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treinamento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 e são extremamente fáceis de usar</a:t>
            </a:r>
            <a:endParaRPr lang="en-US" sz="2200" dirty="0">
              <a:latin typeface="Avenir Next LT Pro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pt-BR" sz="2200" b="1" dirty="0">
                <a:latin typeface="Avenir Next LT Pro"/>
                <a:ea typeface="+mn-lt"/>
                <a:cs typeface="Arial"/>
              </a:rPr>
              <a:t>Combinam dados 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provenientes de uma </a:t>
            </a:r>
            <a:r>
              <a:rPr lang="pt-BR" sz="2200" b="1" dirty="0">
                <a:latin typeface="Avenir Next LT Pro"/>
                <a:ea typeface="+mn-lt"/>
                <a:cs typeface="Arial"/>
              </a:rPr>
              <a:t>variedade</a:t>
            </a:r>
            <a:r>
              <a:rPr lang="pt-BR" sz="2200" dirty="0">
                <a:latin typeface="Avenir Next LT Pro"/>
                <a:ea typeface="+mn-lt"/>
                <a:cs typeface="Arial"/>
              </a:rPr>
              <a:t> de sistemas em uma mesma visão resumida e unificada dos negócios</a:t>
            </a:r>
            <a:endParaRPr lang="en-US" sz="2200" dirty="0">
              <a:latin typeface="Avenir Next LT Pro"/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32DECF-A9D6-494B-A2DD-DBAB62FF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90D95-E634-428E-9873-B1EB3510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Dashboards</a:t>
            </a:r>
            <a:endParaRPr lang="en-US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D5FF3C-2B6D-4E4D-8E44-CCE638AC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lvl="1">
              <a:buFont typeface="Arial"/>
              <a:buChar char="•"/>
            </a:pPr>
            <a:r>
              <a:rPr lang="pt-BR" sz="2200">
                <a:latin typeface="Avenir Next LT Pro"/>
                <a:ea typeface="+mn-lt"/>
                <a:cs typeface="Arial"/>
              </a:rPr>
              <a:t>Possibilitam a </a:t>
            </a:r>
            <a:r>
              <a:rPr lang="pt-BR" sz="2200" b="1">
                <a:latin typeface="Avenir Next LT Pro"/>
                <a:ea typeface="+mn-lt"/>
                <a:cs typeface="Arial"/>
              </a:rPr>
              <a:t>navegação aprofundada </a:t>
            </a:r>
            <a:r>
              <a:rPr lang="pt-BR" sz="2200">
                <a:latin typeface="Avenir Next LT Pro"/>
                <a:ea typeface="+mn-lt"/>
                <a:cs typeface="Arial"/>
              </a:rPr>
              <a:t>ou lateral entre fontes de dados, fornecendo mais detalhes quanto às bases comparativas e o contexto avaliativo</a:t>
            </a:r>
            <a:endParaRPr lang="en-US" sz="2200">
              <a:latin typeface="Avenir Next LT Pro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pt-BR" sz="2200">
                <a:latin typeface="Avenir Next LT Pro"/>
                <a:ea typeface="+mn-lt"/>
                <a:cs typeface="Arial"/>
              </a:rPr>
              <a:t>Apresentam uma </a:t>
            </a:r>
            <a:r>
              <a:rPr lang="pt-BR" sz="2200" b="1">
                <a:latin typeface="Avenir Next LT Pro"/>
                <a:ea typeface="+mn-lt"/>
                <a:cs typeface="Arial"/>
              </a:rPr>
              <a:t>visão dinâmica </a:t>
            </a:r>
            <a:r>
              <a:rPr lang="pt-BR" sz="2200">
                <a:latin typeface="Avenir Next LT Pro"/>
                <a:ea typeface="+mn-lt"/>
                <a:cs typeface="Arial"/>
              </a:rPr>
              <a:t>do mundo real, com </a:t>
            </a:r>
            <a:r>
              <a:rPr lang="pt-BR" sz="2200" b="1">
                <a:latin typeface="Avenir Next LT Pro"/>
                <a:ea typeface="+mn-lt"/>
                <a:cs typeface="Arial"/>
              </a:rPr>
              <a:t>renovação ágil de dados</a:t>
            </a:r>
            <a:r>
              <a:rPr lang="pt-BR" sz="2200">
                <a:latin typeface="Avenir Next LT Pro"/>
                <a:ea typeface="+mn-lt"/>
                <a:cs typeface="Arial"/>
              </a:rPr>
              <a:t>, permitindo que o usuário final permaneça atualizado sobre mudanças recentes nos negócios</a:t>
            </a:r>
            <a:endParaRPr lang="en-US" sz="2200">
              <a:latin typeface="Avenir Next LT Pro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pt-BR" sz="2200">
                <a:latin typeface="Avenir Next LT Pro"/>
                <a:ea typeface="+mn-lt"/>
                <a:cs typeface="Arial"/>
              </a:rPr>
              <a:t>Exigem </a:t>
            </a:r>
            <a:r>
              <a:rPr lang="pt-BR" sz="2200" b="1">
                <a:latin typeface="Avenir Next LT Pro"/>
                <a:ea typeface="+mn-lt"/>
                <a:cs typeface="Arial"/>
              </a:rPr>
              <a:t>pouca</a:t>
            </a:r>
            <a:r>
              <a:rPr lang="pt-BR" sz="2200">
                <a:latin typeface="Avenir Next LT Pro"/>
                <a:ea typeface="+mn-lt"/>
                <a:cs typeface="Arial"/>
              </a:rPr>
              <a:t> ou </a:t>
            </a:r>
            <a:r>
              <a:rPr lang="pt-BR" sz="2200" b="1">
                <a:latin typeface="Avenir Next LT Pro"/>
                <a:ea typeface="+mn-lt"/>
                <a:cs typeface="Arial"/>
              </a:rPr>
              <a:t>nenhuma codificação </a:t>
            </a:r>
            <a:r>
              <a:rPr lang="pt-BR" sz="2200">
                <a:latin typeface="Avenir Next LT Pro"/>
                <a:ea typeface="+mn-lt"/>
                <a:cs typeface="Arial"/>
              </a:rPr>
              <a:t>customizada para serem implementados, utilizados e mantidos</a:t>
            </a:r>
            <a:endParaRPr lang="en-US" sz="2200">
              <a:latin typeface="Avenir Next LT Pro"/>
              <a:ea typeface="+mn-lt"/>
              <a:cs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8A2E5-4A61-4BC9-8C6E-F88409BF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1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UX e </a:t>
            </a:r>
            <a:r>
              <a:rPr kumimoji="0" lang="pt-BR" sz="5400" b="1" i="0" u="none" strike="noStrike" kern="1200" cap="none" spc="0" normalizeH="0" baseline="0" noProof="0" dirty="0" err="1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Storytelling</a:t>
            </a:r>
            <a:endParaRPr kumimoji="0" lang="pt-BR" sz="5400" b="1" i="0" u="none" strike="noStrike" kern="1200" cap="none" spc="0" normalizeH="0" baseline="0" noProof="0" dirty="0">
              <a:ln w="0"/>
              <a:solidFill>
                <a:srgbClr val="FFC000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31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302D6-BE58-4FFB-8497-F8CE2B11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Experiência do Usuário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168B5296-257E-41FE-9DB1-7E427396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06" y="2106612"/>
            <a:ext cx="5026588" cy="4520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114378-12CA-421D-9143-59A7BB7F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0" y="5867400"/>
            <a:ext cx="1200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4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913F-D892-4643-8AD2-DDA15A8A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Storytelling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EAB45-810B-4C8C-A781-495484FD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95" y="6332"/>
            <a:ext cx="4460707" cy="6548059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C14F666-89B0-41BE-A4C1-06B37D938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97" y="4656197"/>
            <a:ext cx="2016963" cy="20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3327014" y="2967335"/>
            <a:ext cx="5537991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Exemplos clássicos</a:t>
            </a:r>
          </a:p>
        </p:txBody>
      </p:sp>
    </p:spTree>
    <p:extLst>
      <p:ext uri="{BB962C8B-B14F-4D97-AF65-F5344CB8AC3E}">
        <p14:creationId xmlns:p14="http://schemas.microsoft.com/office/powerpoint/2010/main" val="190307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188C6-DF7A-4C3E-ACD8-B323BE72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b="1" dirty="0"/>
              <a:t>Exemplo tradicionais de Estratégias utilizando BI</a:t>
            </a:r>
            <a:endParaRPr lang="pt-BR" sz="4000" b="1" dirty="0"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CDCEF4-D55F-4354-934D-BCAD78956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pt-BR" dirty="0">
                <a:latin typeface="Avenir Next LT Pro"/>
              </a:rPr>
              <a:t>Estudo de caso Walmart: </a:t>
            </a:r>
            <a:r>
              <a:rPr lang="pt-BR" dirty="0">
                <a:latin typeface="Avenir Next LT Pro"/>
                <a:hlinkClick r:id="rId3"/>
              </a:rPr>
              <a:t>FRALDAS E CERVEJAS</a:t>
            </a:r>
            <a:r>
              <a:rPr lang="pt-BR" dirty="0">
                <a:latin typeface="Avenir Next LT Pro"/>
              </a:rPr>
              <a:t> (BI)</a:t>
            </a:r>
            <a:endParaRPr lang="pt-BR" dirty="0">
              <a:latin typeface="Avenir Next LT Pro"/>
              <a:cs typeface="Calibri"/>
            </a:endParaRPr>
          </a:p>
          <a:p>
            <a:r>
              <a:rPr lang="pt-BR" dirty="0">
                <a:latin typeface="Avenir Next LT Pro"/>
              </a:rPr>
              <a:t>Caso Target – </a:t>
            </a:r>
            <a:r>
              <a:rPr lang="pt-BR" dirty="0">
                <a:latin typeface="Avenir Next LT Pro"/>
                <a:hlinkClick r:id="rId4"/>
              </a:rPr>
              <a:t>Gravidez</a:t>
            </a:r>
            <a:r>
              <a:rPr lang="pt-BR" dirty="0">
                <a:latin typeface="Avenir Next LT Pro"/>
              </a:rPr>
              <a:t> (Big Data)</a:t>
            </a:r>
            <a:endParaRPr lang="pt-BR" dirty="0">
              <a:latin typeface="Avenir Next LT Pro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5C3C5E-9BDA-4185-A63E-134740F04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7" r="1" b="1"/>
          <a:stretch/>
        </p:blipFill>
        <p:spPr>
          <a:xfrm>
            <a:off x="5715125" y="292608"/>
            <a:ext cx="478930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0CA886-9B09-482B-A4F6-FF5263407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06" r="3" b="3"/>
          <a:stretch/>
        </p:blipFill>
        <p:spPr>
          <a:xfrm>
            <a:off x="534743" y="213102"/>
            <a:ext cx="4787231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37149A82-EBFA-4CDC-8739-20BE29592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41E4AB2-47DA-4F72-B1ED-32B12D5E7F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90" y="213102"/>
            <a:ext cx="1828535" cy="13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74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3072815" y="2967335"/>
            <a:ext cx="6046400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Integração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78611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47EC-9BAF-4207-9AE7-A9580FF7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Integração</a:t>
            </a:r>
            <a:r>
              <a:rPr lang="en-US" dirty="0">
                <a:ea typeface="+mj-lt"/>
                <a:cs typeface="+mj-lt"/>
              </a:rPr>
              <a:t> de Dados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7C7F-15EA-4519-9548-E5D82E81D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 err="1">
                <a:ea typeface="+mn-lt"/>
                <a:cs typeface="+mn-lt"/>
              </a:rPr>
              <a:t>integração</a:t>
            </a:r>
            <a:r>
              <a:rPr lang="en-US" dirty="0">
                <a:ea typeface="+mn-lt"/>
                <a:cs typeface="+mn-lt"/>
              </a:rPr>
              <a:t> de dados é a </a:t>
            </a:r>
            <a:r>
              <a:rPr lang="en-US" dirty="0" err="1">
                <a:ea typeface="+mn-lt"/>
                <a:cs typeface="+mn-lt"/>
              </a:rPr>
              <a:t>combinação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informações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fontes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diferentes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ganhar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significativa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processos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de um </a:t>
            </a:r>
            <a:r>
              <a:rPr lang="en-US" dirty="0" err="1">
                <a:ea typeface="+mn-lt"/>
                <a:cs typeface="+mn-lt"/>
              </a:rPr>
              <a:t>negócio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 marL="457200" indent="-457200"/>
            <a:r>
              <a:rPr lang="en-US" dirty="0" err="1"/>
              <a:t>Exemplos</a:t>
            </a:r>
            <a:endParaRPr lang="en-US" dirty="0"/>
          </a:p>
          <a:p>
            <a:pPr marL="914400" lvl="1" indent="-457200"/>
            <a:r>
              <a:rPr lang="en-US" dirty="0" err="1"/>
              <a:t>Cotação</a:t>
            </a:r>
            <a:r>
              <a:rPr lang="en-US" dirty="0"/>
              <a:t> do </a:t>
            </a:r>
            <a:r>
              <a:rPr lang="en-US" dirty="0" err="1"/>
              <a:t>dólar</a:t>
            </a:r>
            <a:endParaRPr lang="en-US" dirty="0"/>
          </a:p>
          <a:p>
            <a:pPr marL="914400" lvl="1" indent="-457200"/>
            <a:r>
              <a:rPr lang="en-US" dirty="0" err="1"/>
              <a:t>Preço</a:t>
            </a:r>
            <a:r>
              <a:rPr lang="en-US" dirty="0"/>
              <a:t> de </a:t>
            </a:r>
            <a:r>
              <a:rPr lang="en-US" dirty="0" err="1"/>
              <a:t>ações</a:t>
            </a:r>
            <a:endParaRPr lang="en-US" dirty="0"/>
          </a:p>
          <a:p>
            <a:pPr marL="914400" lvl="1" indent="-457200"/>
            <a:r>
              <a:rPr lang="en-US" dirty="0" err="1"/>
              <a:t>Temperatura</a:t>
            </a:r>
            <a:r>
              <a:rPr lang="en-US" dirty="0"/>
              <a:t> no </a:t>
            </a:r>
            <a:r>
              <a:rPr lang="en-US" dirty="0" err="1"/>
              <a:t>mundo</a:t>
            </a:r>
            <a:endParaRPr lang="en-US" dirty="0"/>
          </a:p>
          <a:p>
            <a:pPr marL="914400" lvl="1" indent="-457200"/>
            <a:r>
              <a:rPr lang="en-US" dirty="0"/>
              <a:t>Dados de </a:t>
            </a:r>
            <a:r>
              <a:rPr lang="en-US" dirty="0" err="1"/>
              <a:t>saúde</a:t>
            </a:r>
            <a:r>
              <a:rPr lang="en-US" dirty="0"/>
              <a:t>, </a:t>
            </a:r>
            <a:r>
              <a:rPr lang="en-US" dirty="0" err="1"/>
              <a:t>Censo</a:t>
            </a:r>
            <a:r>
              <a:rPr lang="en-US" dirty="0"/>
              <a:t>, </a:t>
            </a:r>
            <a:r>
              <a:rPr lang="en-US" dirty="0" err="1"/>
              <a:t>Censo</a:t>
            </a:r>
            <a:r>
              <a:rPr lang="en-US" dirty="0"/>
              <a:t> Escolar...</a:t>
            </a:r>
          </a:p>
        </p:txBody>
      </p:sp>
      <p:pic>
        <p:nvPicPr>
          <p:cNvPr id="7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69539CBA-023D-408C-B09B-6D578432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81D6EB-A6BF-4DA8-B0D8-1E550D97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75" y="6096000"/>
            <a:ext cx="11525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</a:p>
        </p:txBody>
      </p:sp>
      <p:pic>
        <p:nvPicPr>
          <p:cNvPr id="2" name="Picture 13" descr="A picture containing plate, train&#10;&#10;Description automatically generated">
            <a:extLst>
              <a:ext uri="{FF2B5EF4-FFF2-40B4-BE49-F238E27FC236}">
                <a16:creationId xmlns:a16="http://schemas.microsoft.com/office/drawing/2014/main" id="{45D114BA-FF21-D2F7-2F82-C2E0AE9F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557" y="4092433"/>
            <a:ext cx="2060096" cy="200276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7492042E-4968-181D-9C5D-9899817F310F}"/>
              </a:ext>
            </a:extLst>
          </p:cNvPr>
          <p:cNvSpPr txBox="1"/>
          <p:nvPr/>
        </p:nvSpPr>
        <p:spPr>
          <a:xfrm>
            <a:off x="9199413" y="6185092"/>
            <a:ext cx="2000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hlinkClick r:id="rId4"/>
              </a:rPr>
              <a:t>Microsoft Power BI</a:t>
            </a:r>
            <a:r>
              <a:rPr lang="en-US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419541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2862583" y="2551837"/>
            <a:ext cx="6466834" cy="1754326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Ferramentas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158089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B4B43-5FD8-4929-98D8-91151D44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Ferramentas de 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8CF9F45A-6FFC-4EC1-A7E0-D6BF3C6E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1" y="4736866"/>
            <a:ext cx="1903757" cy="1903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Figure_1_Magic_Quadrant_for_Analytics_and_Business_Intelligence_Platforms">
            <a:hlinkClick r:id="rId3"/>
            <a:extLst>
              <a:ext uri="{FF2B5EF4-FFF2-40B4-BE49-F238E27FC236}">
                <a16:creationId xmlns:a16="http://schemas.microsoft.com/office/drawing/2014/main" id="{015AB806-F0CC-F9A3-97A5-7B254C16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41" y="158324"/>
            <a:ext cx="6302033" cy="65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9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B9ED-AF80-4E39-90EA-406665A4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Pentaho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A0DE3-E817-42D8-8FE0-95743A4B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15" y="2246805"/>
            <a:ext cx="7777769" cy="42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08A6-264A-4B63-98F7-72E2A601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Qlik Sense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5A46AB-61A2-41B4-9225-90382A0CB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340" y="2442174"/>
            <a:ext cx="6861320" cy="386718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71AC3D-AA94-4537-84FA-736645D5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75" y="6157869"/>
            <a:ext cx="962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4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B9ED-AF80-4E39-90EA-406665A4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IBM Watson Analytics</a:t>
            </a: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3E286-B617-4E1D-AD46-5A6B5F12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04" y="2234054"/>
            <a:ext cx="8335991" cy="44128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8E7C8E-CC6B-41A6-A632-87D35E15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75" y="6157869"/>
            <a:ext cx="962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FC39-E124-4001-8FCE-41EA23C9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Tableau</a:t>
            </a:r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637516-5ED2-4395-94AD-2374A49F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69" y="2170289"/>
            <a:ext cx="7776125" cy="4470553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A64487-4BB0-4DFE-AE2D-2A981C17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75" y="6157869"/>
            <a:ext cx="962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75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FC39-E124-4001-8FCE-41EA23C9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</a:t>
            </a: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693D5-105A-41AD-B797-9E22ECAE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487" y="2282171"/>
            <a:ext cx="7379025" cy="4176393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C44A28-F587-4F77-84A7-2081FA03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975" y="6157869"/>
            <a:ext cx="962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Visão geral do Power BI</a:t>
            </a:r>
          </a:p>
        </p:txBody>
      </p:sp>
    </p:spTree>
    <p:extLst>
      <p:ext uri="{BB962C8B-B14F-4D97-AF65-F5344CB8AC3E}">
        <p14:creationId xmlns:p14="http://schemas.microsoft.com/office/powerpoint/2010/main" val="240828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8932-6D74-4BCB-8CFC-B0850DAF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(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)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F08DA-FCD3-4106-B1F9-26F8D30D4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5916"/>
          </a:xfrm>
        </p:spPr>
      </p:pic>
    </p:spTree>
    <p:extLst>
      <p:ext uri="{BB962C8B-B14F-4D97-AF65-F5344CB8AC3E}">
        <p14:creationId xmlns:p14="http://schemas.microsoft.com/office/powerpoint/2010/main" val="362063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8932-6D74-4BCB-8CFC-B0850DAF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(Visão Geral)</a:t>
            </a:r>
          </a:p>
        </p:txBody>
      </p:sp>
      <p:pic>
        <p:nvPicPr>
          <p:cNvPr id="6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F9CDB1-88F6-42D5-9029-825D141A1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5" y="5118"/>
            <a:ext cx="12198471" cy="685719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B3BF7-B42D-4616-B4B1-B5CC62023CB2}"/>
              </a:ext>
            </a:extLst>
          </p:cNvPr>
          <p:cNvSpPr/>
          <p:nvPr/>
        </p:nvSpPr>
        <p:spPr>
          <a:xfrm>
            <a:off x="2875" y="1548442"/>
            <a:ext cx="373812" cy="1222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2709-DDAB-4034-B147-61F4E6D5535F}"/>
              </a:ext>
            </a:extLst>
          </p:cNvPr>
          <p:cNvSpPr/>
          <p:nvPr/>
        </p:nvSpPr>
        <p:spPr>
          <a:xfrm>
            <a:off x="1751162" y="550653"/>
            <a:ext cx="3623095" cy="99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DA303-5F07-48DA-BDF0-C6EC68ACE172}"/>
              </a:ext>
            </a:extLst>
          </p:cNvPr>
          <p:cNvSpPr/>
          <p:nvPr/>
        </p:nvSpPr>
        <p:spPr>
          <a:xfrm>
            <a:off x="5440392" y="544902"/>
            <a:ext cx="661360" cy="99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09FB42-4C2F-4640-BF8E-047354200AB6}"/>
              </a:ext>
            </a:extLst>
          </p:cNvPr>
          <p:cNvSpPr/>
          <p:nvPr/>
        </p:nvSpPr>
        <p:spPr>
          <a:xfrm>
            <a:off x="10616241" y="1536940"/>
            <a:ext cx="1581510" cy="5046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AF13F-8DA0-449E-8A76-00FCD1BCEB08}"/>
              </a:ext>
            </a:extLst>
          </p:cNvPr>
          <p:cNvSpPr/>
          <p:nvPr/>
        </p:nvSpPr>
        <p:spPr>
          <a:xfrm>
            <a:off x="8977221" y="1536940"/>
            <a:ext cx="1595888" cy="5046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F9DE87-5DC0-4423-A1F7-D883F0708773}"/>
              </a:ext>
            </a:extLst>
          </p:cNvPr>
          <p:cNvSpPr/>
          <p:nvPr/>
        </p:nvSpPr>
        <p:spPr>
          <a:xfrm>
            <a:off x="379559" y="1536940"/>
            <a:ext cx="6800493" cy="4068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87F21-EA7D-41FD-BBAC-CB51A686E1B4}"/>
              </a:ext>
            </a:extLst>
          </p:cNvPr>
          <p:cNvSpPr/>
          <p:nvPr/>
        </p:nvSpPr>
        <p:spPr>
          <a:xfrm>
            <a:off x="7180053" y="1536940"/>
            <a:ext cx="1754039" cy="504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3BC2D-BD54-492D-8210-5B621ECF433F}"/>
              </a:ext>
            </a:extLst>
          </p:cNvPr>
          <p:cNvSpPr/>
          <p:nvPr/>
        </p:nvSpPr>
        <p:spPr>
          <a:xfrm>
            <a:off x="724619" y="6267090"/>
            <a:ext cx="1164567" cy="37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12E09-6EA5-4F9C-B445-AE563F79B7E0}"/>
              </a:ext>
            </a:extLst>
          </p:cNvPr>
          <p:cNvSpPr/>
          <p:nvPr/>
        </p:nvSpPr>
        <p:spPr>
          <a:xfrm>
            <a:off x="8890958" y="544902"/>
            <a:ext cx="704492" cy="99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4624444-822B-405A-8667-22FAEDC8E710}"/>
              </a:ext>
            </a:extLst>
          </p:cNvPr>
          <p:cNvSpPr/>
          <p:nvPr/>
        </p:nvSpPr>
        <p:spPr>
          <a:xfrm>
            <a:off x="8798570" y="6579740"/>
            <a:ext cx="977660" cy="24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8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Ambiente de negócio</a:t>
            </a:r>
          </a:p>
        </p:txBody>
      </p:sp>
    </p:spTree>
    <p:extLst>
      <p:ext uri="{BB962C8B-B14F-4D97-AF65-F5344CB8AC3E}">
        <p14:creationId xmlns:p14="http://schemas.microsoft.com/office/powerpoint/2010/main" val="441850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Aquisição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40373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18200-A355-486E-A373-FFBE1C3E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Aquisição de Dados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3F7E2C-7FD9-42C5-881E-3ADA22F1E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946848" cy="39707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Conectando dados</a:t>
            </a:r>
            <a:endParaRPr lang="en-US" sz="2400"/>
          </a:p>
          <a:p>
            <a:pPr lvl="1"/>
            <a:r>
              <a:rPr lang="en-US">
                <a:ea typeface="+mn-lt"/>
                <a:cs typeface="+mn-lt"/>
              </a:rPr>
              <a:t>Arquivos CSV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Planilhas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Access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Tabelas de Bancos de dados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Dynamics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...</a:t>
            </a:r>
            <a:endParaRPr lang="en-US"/>
          </a:p>
        </p:txBody>
      </p:sp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BC1EF5-FC8C-4C93-9583-1B3B4985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37" y="625683"/>
            <a:ext cx="6380781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9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CAFD-385E-4BC1-8A94-B63B4067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Conectando em uma planilha de Excel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211E7A-88C9-4FA6-B932-F11EF12E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4089" y="2203014"/>
            <a:ext cx="6667500" cy="3568460"/>
          </a:xfr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A45B6-58F4-4EF3-BACF-10908869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0" y="3721940"/>
            <a:ext cx="4978160" cy="2884277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1FD66-6F15-46A8-BBC5-414FCA4C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0" y="1744192"/>
            <a:ext cx="2323526" cy="1502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rrow: Curved Down 5">
            <a:extLst>
              <a:ext uri="{FF2B5EF4-FFF2-40B4-BE49-F238E27FC236}">
                <a16:creationId xmlns:a16="http://schemas.microsoft.com/office/drawing/2014/main" id="{1EB70B5E-A4EB-4713-954C-F8C76F9A4E28}"/>
              </a:ext>
            </a:extLst>
          </p:cNvPr>
          <p:cNvSpPr/>
          <p:nvPr/>
        </p:nvSpPr>
        <p:spPr>
          <a:xfrm rot="2827880">
            <a:off x="2797702" y="2509482"/>
            <a:ext cx="1727540" cy="5222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Arrow: Curved Down 5">
            <a:extLst>
              <a:ext uri="{FF2B5EF4-FFF2-40B4-BE49-F238E27FC236}">
                <a16:creationId xmlns:a16="http://schemas.microsoft.com/office/drawing/2014/main" id="{740E941B-E1A4-4387-9160-6C0A6F913D78}"/>
              </a:ext>
            </a:extLst>
          </p:cNvPr>
          <p:cNvSpPr/>
          <p:nvPr/>
        </p:nvSpPr>
        <p:spPr>
          <a:xfrm rot="18828986" flipV="1">
            <a:off x="5789106" y="5785473"/>
            <a:ext cx="1727540" cy="6295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4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D8CFC-EF8A-4115-B6DD-0A48937E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2800"/>
              <a:t>Conectando um Servidor de Banco de Dados – SQL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5F9318-AD30-4885-A27F-123AC7A1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84604" cy="3207258"/>
          </a:xfrm>
        </p:spPr>
        <p:txBody>
          <a:bodyPr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Conectando dados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Exemplo: </a:t>
            </a:r>
            <a:r>
              <a:rPr lang="en-US" sz="1800" b="1">
                <a:ea typeface="+mn-lt"/>
                <a:cs typeface="+mn-lt"/>
              </a:rPr>
              <a:t>SQL Server</a:t>
            </a:r>
            <a:endParaRPr lang="en-US" sz="1800">
              <a:ea typeface="+mn-lt"/>
              <a:cs typeface="+mn-lt"/>
            </a:endParaRPr>
          </a:p>
          <a:p>
            <a:pPr lvl="2"/>
            <a:r>
              <a:rPr lang="en-US" sz="1800">
                <a:ea typeface="+mn-lt"/>
                <a:cs typeface="+mn-lt"/>
              </a:rPr>
              <a:t>Server:</a:t>
            </a:r>
            <a:r>
              <a:rPr lang="en-US" sz="1800" b="1">
                <a:ea typeface="+mn-lt"/>
                <a:cs typeface="+mn-lt"/>
              </a:rPr>
              <a:t> epm\epmdb</a:t>
            </a:r>
            <a:endParaRPr lang="en-US" sz="180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176AD6-F326-4B7A-B842-98A3BA31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92" y="843533"/>
            <a:ext cx="5418090" cy="52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1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DEC1-112A-4D49-9EBB-30427AC1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Conectando um Servidor de Banco de Dados -</a:t>
            </a:r>
            <a:br>
              <a:rPr lang="en-US" dirty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MySQL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BB87E8-69FD-46F5-B894-55CDFAE7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7" y="2067657"/>
            <a:ext cx="4008407" cy="4447970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E6C480-6D63-44A5-A694-E18E5E11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41" y="2496119"/>
            <a:ext cx="4852628" cy="1797093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6A76427C-C31A-4843-9DB5-95D3C970F296}"/>
              </a:ext>
            </a:extLst>
          </p:cNvPr>
          <p:cNvSpPr/>
          <p:nvPr/>
        </p:nvSpPr>
        <p:spPr>
          <a:xfrm>
            <a:off x="3975829" y="1741646"/>
            <a:ext cx="2226468" cy="7500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646BBA7D-C7E8-4A46-AE58-B4235CC94D6D}"/>
              </a:ext>
            </a:extLst>
          </p:cNvPr>
          <p:cNvSpPr/>
          <p:nvPr/>
        </p:nvSpPr>
        <p:spPr>
          <a:xfrm rot="5400000">
            <a:off x="10345673" y="4503896"/>
            <a:ext cx="1583531" cy="7500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F75789-6AA7-48F2-B377-B698DEB7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3" y="4396551"/>
            <a:ext cx="4314823" cy="23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06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848B-6E9D-4AA1-99B4-E563DE10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Conectando um Servidor de Banco de Dados -</a:t>
            </a:r>
            <a:br>
              <a:rPr lang="en-US" dirty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MySQL</a:t>
            </a:r>
            <a:endParaRPr lang="en-US"/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B42C0A-028F-4683-9151-4D1EF736F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547" y="2391760"/>
            <a:ext cx="10119755" cy="3780440"/>
          </a:xfrm>
        </p:spPr>
      </p:pic>
    </p:spTree>
    <p:extLst>
      <p:ext uri="{BB962C8B-B14F-4D97-AF65-F5344CB8AC3E}">
        <p14:creationId xmlns:p14="http://schemas.microsoft.com/office/powerpoint/2010/main" val="1820584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848B-6E9D-4AA1-99B4-E563DE10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Conectando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direto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em</a:t>
            </a:r>
            <a:r>
              <a:rPr lang="en-US" dirty="0">
                <a:ea typeface="+mj-lt"/>
                <a:cs typeface="+mj-lt"/>
              </a:rPr>
              <a:t> um site</a:t>
            </a:r>
            <a:endParaRPr lang="en-US" dirty="0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ACD193B-34C7-48AF-B973-B47A5071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2317496"/>
            <a:ext cx="3773170" cy="3644173"/>
          </a:xfrm>
          <a:prstGeom prst="rect">
            <a:avLst/>
          </a:prstGeom>
        </p:spPr>
      </p:pic>
      <p:pic>
        <p:nvPicPr>
          <p:cNvPr id="9" name="Imagem 8" descr="Uma imagem contendo Aplicativo&#10;&#10;Descrição gerada automaticamente">
            <a:extLst>
              <a:ext uri="{FF2B5EF4-FFF2-40B4-BE49-F238E27FC236}">
                <a16:creationId xmlns:a16="http://schemas.microsoft.com/office/drawing/2014/main" id="{4755B260-F1DE-491A-B214-CBE7D494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2404112"/>
            <a:ext cx="4406900" cy="1335031"/>
          </a:xfrm>
          <a:prstGeom prst="rect">
            <a:avLst/>
          </a:prstGeom>
        </p:spPr>
      </p:pic>
      <p:sp>
        <p:nvSpPr>
          <p:cNvPr id="10" name="Arrow: Curved Down 5">
            <a:extLst>
              <a:ext uri="{FF2B5EF4-FFF2-40B4-BE49-F238E27FC236}">
                <a16:creationId xmlns:a16="http://schemas.microsoft.com/office/drawing/2014/main" id="{EBE4B217-6224-49F8-AA11-791B735673B7}"/>
              </a:ext>
            </a:extLst>
          </p:cNvPr>
          <p:cNvSpPr/>
          <p:nvPr/>
        </p:nvSpPr>
        <p:spPr>
          <a:xfrm>
            <a:off x="3975829" y="1741646"/>
            <a:ext cx="2226468" cy="7500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Imagem 11" descr="Tabela&#10;&#10;Descrição gerada automaticamente">
            <a:extLst>
              <a:ext uri="{FF2B5EF4-FFF2-40B4-BE49-F238E27FC236}">
                <a16:creationId xmlns:a16="http://schemas.microsoft.com/office/drawing/2014/main" id="{617CFBF5-ECF1-48C5-9E59-B37744D0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757" y="4037982"/>
            <a:ext cx="3404083" cy="2708243"/>
          </a:xfrm>
          <a:prstGeom prst="rect">
            <a:avLst/>
          </a:prstGeom>
        </p:spPr>
      </p:pic>
      <p:sp>
        <p:nvSpPr>
          <p:cNvPr id="13" name="Arrow: Curved Down 7">
            <a:extLst>
              <a:ext uri="{FF2B5EF4-FFF2-40B4-BE49-F238E27FC236}">
                <a16:creationId xmlns:a16="http://schemas.microsoft.com/office/drawing/2014/main" id="{A1CFE997-2326-4CE7-AA51-F729350585EA}"/>
              </a:ext>
            </a:extLst>
          </p:cNvPr>
          <p:cNvSpPr/>
          <p:nvPr/>
        </p:nvSpPr>
        <p:spPr>
          <a:xfrm rot="4527202">
            <a:off x="9614756" y="3662936"/>
            <a:ext cx="1583531" cy="7500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61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DAX e M</a:t>
            </a:r>
          </a:p>
        </p:txBody>
      </p:sp>
    </p:spTree>
    <p:extLst>
      <p:ext uri="{BB962C8B-B14F-4D97-AF65-F5344CB8AC3E}">
        <p14:creationId xmlns:p14="http://schemas.microsoft.com/office/powerpoint/2010/main" val="1495481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953F9-6F46-4821-BC1B-C1E23871BB97}"/>
              </a:ext>
            </a:extLst>
          </p:cNvPr>
          <p:cNvSpPr txBox="1"/>
          <p:nvPr/>
        </p:nvSpPr>
        <p:spPr>
          <a:xfrm>
            <a:off x="3248025" y="5164931"/>
            <a:ext cx="65174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Modelagem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de dados com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Power 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​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Linguagem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DAX​)​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Categoria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de Dados​​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Medidas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​​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Dicas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981AE"/>
                </a:solidFill>
                <a:effectLst/>
                <a:uLnTx/>
                <a:uFillTx/>
                <a:latin typeface="Avenir Next LT Pro"/>
                <a:ea typeface="+mn-ea"/>
                <a:cs typeface="Arial"/>
                <a:hlinkClick r:id="rId2"/>
              </a:rPr>
              <a:t>Excel para DAX</a:t>
            </a:r>
          </a:p>
        </p:txBody>
      </p:sp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1CDE0D6A-E9E6-4F73-B733-7B48C5671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806" y="406336"/>
            <a:ext cx="8809244" cy="4670488"/>
          </a:xfrm>
        </p:spPr>
      </p:pic>
    </p:spTree>
    <p:extLst>
      <p:ext uri="{BB962C8B-B14F-4D97-AF65-F5344CB8AC3E}">
        <p14:creationId xmlns:p14="http://schemas.microsoft.com/office/powerpoint/2010/main" val="1741801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AD110BB-A7E0-4C99-AAEE-E2E9ECBF2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2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5B7DF-F1F9-41BC-93E2-5EDB0250AAC1}"/>
              </a:ext>
            </a:extLst>
          </p:cNvPr>
          <p:cNvSpPr txBox="1"/>
          <p:nvPr/>
        </p:nvSpPr>
        <p:spPr>
          <a:xfrm>
            <a:off x="1307306" y="6486525"/>
            <a:ext cx="10517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Tratamento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de dados com Power Query -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Linguagem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exemplo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Ativar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e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Desativar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56EB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Arial"/>
              </a:rPr>
              <a:t> carga)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E56EB">
                  <a:lumMod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57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47FA0-B944-4243-BD6D-0A064EC9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7400">
                <a:solidFill>
                  <a:schemeClr val="bg1"/>
                </a:solidFill>
                <a:ea typeface="+mj-lt"/>
                <a:cs typeface="+mj-lt"/>
              </a:rPr>
              <a:t>Ambiente de Negócio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C22-B539-4A5B-864C-374E25A9D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5449"/>
            <a:ext cx="5709449" cy="63294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O ambiente empresarial está em constante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evolução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, tornando-se cada vez mais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complexo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. Organizações, tanto públicas quanto privadas, veem-se pressionadas a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reagir rapidamente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 a tal evolução e a inovarem seu </a:t>
            </a:r>
            <a:r>
              <a:rPr lang="en-US" sz="2300" i="1" dirty="0">
                <a:solidFill>
                  <a:schemeClr val="bg1"/>
                </a:solidFill>
                <a:latin typeface="Avenir Next LT Pro"/>
                <a:cs typeface="Calibri"/>
              </a:rPr>
              <a:t>modus operandi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. Isso exige que as organizações sejam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ágeis 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e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tomem decisões 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operacionais frequentes, rápidas, estratégicas e táticas, algumas das quais são bastante complexas. Para que tais decisões sejam tomadas, pode ser preciso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quantidades consideráveis de dados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informações 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e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conhecimentos 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relevantes. E seu processamento, à luz das decisões necessárias, deve ser feito com </a:t>
            </a:r>
            <a:r>
              <a:rPr lang="en-US" sz="2300" dirty="0" err="1">
                <a:solidFill>
                  <a:schemeClr val="bg1"/>
                </a:solidFill>
                <a:latin typeface="Avenir Next LT Pro"/>
                <a:cs typeface="Calibri"/>
              </a:rPr>
              <a:t>rapidez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, </a:t>
            </a:r>
            <a:r>
              <a:rPr lang="en-US" sz="2300" dirty="0" err="1">
                <a:solidFill>
                  <a:schemeClr val="bg1"/>
                </a:solidFill>
                <a:latin typeface="Avenir Next LT Pro"/>
                <a:cs typeface="Calibri"/>
              </a:rPr>
              <a:t>muitas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Avenir Next LT Pro"/>
                <a:cs typeface="Calibri"/>
              </a:rPr>
              <a:t>vezes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Avenir Next LT Pro"/>
                <a:cs typeface="Calibri"/>
              </a:rPr>
              <a:t>em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 </a:t>
            </a:r>
            <a:r>
              <a:rPr lang="en-US" sz="2300" b="1" dirty="0">
                <a:solidFill>
                  <a:schemeClr val="accent4"/>
                </a:solidFill>
                <a:latin typeface="Avenir Next LT Pro"/>
                <a:cs typeface="Calibri"/>
              </a:rPr>
              <a:t>tempo real</a:t>
            </a:r>
            <a:r>
              <a:rPr lang="en-US" sz="2300" dirty="0">
                <a:solidFill>
                  <a:schemeClr val="bg1"/>
                </a:solidFill>
                <a:latin typeface="Avenir Next LT Pro"/>
                <a:cs typeface="Calibri"/>
              </a:rPr>
              <a:t>, o que geralmente exige suporte computadorizado.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50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Relacionamento</a:t>
            </a:r>
          </a:p>
        </p:txBody>
      </p:sp>
    </p:spTree>
    <p:extLst>
      <p:ext uri="{BB962C8B-B14F-4D97-AF65-F5344CB8AC3E}">
        <p14:creationId xmlns:p14="http://schemas.microsoft.com/office/powerpoint/2010/main" val="3732061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92BBE-E5F7-4746-AEE8-B197B7E0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Relacionamento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6BECC6-7786-41E3-A0A6-079D4A94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Relacionamentos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Get Data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Manage Relationships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28BEA-3D14-4C51-8C1F-48BBCDD4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849773"/>
            <a:ext cx="6922008" cy="52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7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Visuais</a:t>
            </a:r>
          </a:p>
        </p:txBody>
      </p:sp>
    </p:spTree>
    <p:extLst>
      <p:ext uri="{BB962C8B-B14F-4D97-AF65-F5344CB8AC3E}">
        <p14:creationId xmlns:p14="http://schemas.microsoft.com/office/powerpoint/2010/main" val="2644717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98D6EC-C158-4A8B-8779-197CA767C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" y="2080449"/>
            <a:ext cx="3939324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Visualizações</a:t>
            </a:r>
            <a:endParaRPr lang="en-US" sz="2400" dirty="0"/>
          </a:p>
          <a:p>
            <a:pPr lvl="1"/>
            <a:r>
              <a:rPr lang="en-US" dirty="0" err="1">
                <a:ea typeface="+mn-lt"/>
                <a:cs typeface="+mn-lt"/>
              </a:rPr>
              <a:t>Tabelas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Matriz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Gráficos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Mapas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Filtros</a:t>
            </a:r>
            <a:r>
              <a:rPr lang="en-US" dirty="0">
                <a:ea typeface="+mn-lt"/>
                <a:cs typeface="+mn-lt"/>
              </a:rPr>
              <a:t> | Slices</a:t>
            </a:r>
            <a:endParaRPr lang="en-US" dirty="0"/>
          </a:p>
          <a:p>
            <a:pPr lvl="1"/>
            <a:r>
              <a:rPr lang="en-US" dirty="0" err="1"/>
              <a:t>Previsão</a:t>
            </a:r>
            <a:r>
              <a:rPr lang="en-US" dirty="0"/>
              <a:t> | </a:t>
            </a:r>
            <a:r>
              <a:rPr lang="en-US" dirty="0" err="1"/>
              <a:t>Correlação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Publicação</a:t>
            </a:r>
            <a:endParaRPr lang="en-US" dirty="0"/>
          </a:p>
          <a:p>
            <a:endParaRPr lang="en-US" sz="1700" dirty="0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C939AF-4BE2-4B72-89F9-0B47491D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49890"/>
            <a:ext cx="6922008" cy="52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Tabelas e Matrizes</a:t>
            </a:r>
            <a:endParaRPr lang="en-US"/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696612E-7184-446B-A8E8-3573B105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9" y="561336"/>
            <a:ext cx="10741888" cy="38617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B55C1-CA73-4534-B116-43F34DB184C5}"/>
              </a:ext>
            </a:extLst>
          </p:cNvPr>
          <p:cNvCxnSpPr/>
          <p:nvPr/>
        </p:nvCxnSpPr>
        <p:spPr>
          <a:xfrm flipH="1">
            <a:off x="4291012" y="1959768"/>
            <a:ext cx="4574381" cy="1497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5463F-7D05-4CF9-B2F6-CBFE44FF27B5}"/>
              </a:ext>
            </a:extLst>
          </p:cNvPr>
          <p:cNvCxnSpPr>
            <a:cxnSpLocks/>
          </p:cNvCxnSpPr>
          <p:nvPr/>
        </p:nvCxnSpPr>
        <p:spPr>
          <a:xfrm flipH="1" flipV="1">
            <a:off x="4243388" y="1707356"/>
            <a:ext cx="4776786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05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Gráficos</a:t>
            </a:r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375FA1A-783F-4825-B044-F9AD7BFB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81" y="346133"/>
            <a:ext cx="10905940" cy="4094191"/>
          </a:xfrm>
          <a:prstGeom prst="rect">
            <a:avLst/>
          </a:prstGeom>
        </p:spPr>
      </p:pic>
      <p:sp>
        <p:nvSpPr>
          <p:cNvPr id="29" name="Rectangle 3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E10F4B-670C-4DFD-8D2B-78E399E21A6B}"/>
              </a:ext>
            </a:extLst>
          </p:cNvPr>
          <p:cNvSpPr/>
          <p:nvPr/>
        </p:nvSpPr>
        <p:spPr>
          <a:xfrm>
            <a:off x="8318278" y="403764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175AF2-4484-47AA-924B-068683A37402}"/>
              </a:ext>
            </a:extLst>
          </p:cNvPr>
          <p:cNvSpPr/>
          <p:nvPr/>
        </p:nvSpPr>
        <p:spPr>
          <a:xfrm>
            <a:off x="9342215" y="856202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A373838-AFEA-4489-887D-EE09A7F92D23}"/>
              </a:ext>
            </a:extLst>
          </p:cNvPr>
          <p:cNvSpPr/>
          <p:nvPr/>
        </p:nvSpPr>
        <p:spPr>
          <a:xfrm rot="10680000">
            <a:off x="8330184" y="1225296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682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Mapas</a:t>
            </a:r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4A5C624C-A601-4366-98DA-E0E6535F3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87" y="467713"/>
            <a:ext cx="11013471" cy="3952422"/>
          </a:xfr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322A03AA-FAA3-44C3-82AA-7CB11A1A22F5}"/>
              </a:ext>
            </a:extLst>
          </p:cNvPr>
          <p:cNvSpPr/>
          <p:nvPr/>
        </p:nvSpPr>
        <p:spPr>
          <a:xfrm>
            <a:off x="8734996" y="1177671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76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Filtros</a:t>
            </a:r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CB752D32-8D5E-4798-AFC7-B0DA68AA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63351"/>
            <a:ext cx="11006136" cy="3926234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2946051-6F90-4DCE-9F37-0CE13DE225CE}"/>
              </a:ext>
            </a:extLst>
          </p:cNvPr>
          <p:cNvSpPr/>
          <p:nvPr/>
        </p:nvSpPr>
        <p:spPr>
          <a:xfrm>
            <a:off x="8734996" y="1177671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953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Slices</a:t>
            </a:r>
          </a:p>
        </p:txBody>
      </p:sp>
      <p:sp useBgFill="1">
        <p:nvSpPr>
          <p:cNvPr id="27" name="Rectangle 3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2946051-6F90-4DCE-9F37-0CE13DE225CE}"/>
              </a:ext>
            </a:extLst>
          </p:cNvPr>
          <p:cNvSpPr/>
          <p:nvPr/>
        </p:nvSpPr>
        <p:spPr>
          <a:xfrm>
            <a:off x="8183399" y="1100546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E6257B-EDC3-4866-9647-C6ED1BB1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8" y="430509"/>
            <a:ext cx="11006136" cy="400863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28EDCF7D-C892-4D71-89D3-1ADDBF4DCDB9}"/>
              </a:ext>
            </a:extLst>
          </p:cNvPr>
          <p:cNvSpPr/>
          <p:nvPr/>
        </p:nvSpPr>
        <p:spPr>
          <a:xfrm>
            <a:off x="2758059" y="58484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6307BC-9393-430F-AE9E-5375C1ADB48F}"/>
              </a:ext>
            </a:extLst>
          </p:cNvPr>
          <p:cNvSpPr/>
          <p:nvPr/>
        </p:nvSpPr>
        <p:spPr>
          <a:xfrm>
            <a:off x="8473059" y="1022890"/>
            <a:ext cx="285750" cy="36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187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Previsão e Correlação</a:t>
            </a:r>
          </a:p>
        </p:txBody>
      </p:sp>
    </p:spTree>
    <p:extLst>
      <p:ext uri="{BB962C8B-B14F-4D97-AF65-F5344CB8AC3E}">
        <p14:creationId xmlns:p14="http://schemas.microsoft.com/office/powerpoint/2010/main" val="39492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1952990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79D-C7B9-46FA-B236-D721350F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Previsão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8CE4EE9-66A0-4799-BFCE-3D24AC22A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133" y="2239899"/>
            <a:ext cx="10631091" cy="4313300"/>
          </a:xfrm>
        </p:spPr>
      </p:pic>
    </p:spTree>
    <p:extLst>
      <p:ext uri="{BB962C8B-B14F-4D97-AF65-F5344CB8AC3E}">
        <p14:creationId xmlns:p14="http://schemas.microsoft.com/office/powerpoint/2010/main" val="335622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79D-C7B9-46FA-B236-D721350F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Correlação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429E154-C830-444F-9493-C847FF128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726" y="2227993"/>
            <a:ext cx="10827500" cy="4408550"/>
          </a:xfrm>
        </p:spPr>
      </p:pic>
    </p:spTree>
    <p:extLst>
      <p:ext uri="{BB962C8B-B14F-4D97-AF65-F5344CB8AC3E}">
        <p14:creationId xmlns:p14="http://schemas.microsoft.com/office/powerpoint/2010/main" val="1094214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Celular</a:t>
            </a:r>
          </a:p>
        </p:txBody>
      </p:sp>
    </p:spTree>
    <p:extLst>
      <p:ext uri="{BB962C8B-B14F-4D97-AF65-F5344CB8AC3E}">
        <p14:creationId xmlns:p14="http://schemas.microsoft.com/office/powerpoint/2010/main" val="288382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D8C99-55C2-42F3-9D19-EB85C9BE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Celular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22F64-D38C-41C4-B562-90B57008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249" y="625684"/>
            <a:ext cx="4487049" cy="5455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D186DB-0199-4853-9EF7-99ABFD4EBA3E}"/>
              </a:ext>
            </a:extLst>
          </p:cNvPr>
          <p:cNvSpPr txBox="1"/>
          <p:nvPr/>
        </p:nvSpPr>
        <p:spPr>
          <a:xfrm>
            <a:off x="569343" y="4753155"/>
            <a:ext cx="1607389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Layout Móvel</a:t>
            </a:r>
          </a:p>
        </p:txBody>
      </p:sp>
    </p:spTree>
    <p:extLst>
      <p:ext uri="{BB962C8B-B14F-4D97-AF65-F5344CB8AC3E}">
        <p14:creationId xmlns:p14="http://schemas.microsoft.com/office/powerpoint/2010/main" val="545243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Publicar</a:t>
            </a:r>
          </a:p>
        </p:txBody>
      </p:sp>
    </p:spTree>
    <p:extLst>
      <p:ext uri="{BB962C8B-B14F-4D97-AF65-F5344CB8AC3E}">
        <p14:creationId xmlns:p14="http://schemas.microsoft.com/office/powerpoint/2010/main" val="3016045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Publicar</a:t>
            </a:r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D11FB-9F64-4452-AA51-3D2463B4A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1596" y="180661"/>
            <a:ext cx="3404917" cy="3071183"/>
          </a:xfrm>
        </p:spPr>
      </p:pic>
      <p:pic>
        <p:nvPicPr>
          <p:cNvPr id="11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95BC7-5867-4D50-BF21-E7A5D4A2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155" y="2485598"/>
            <a:ext cx="4262886" cy="2498605"/>
          </a:xfrm>
          <a:prstGeom prst="rect">
            <a:avLst/>
          </a:prstGeom>
        </p:spPr>
      </p:pic>
      <p:pic>
        <p:nvPicPr>
          <p:cNvPr id="13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803ECB-F32F-4D37-A490-112F78FD9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742" y="4368637"/>
            <a:ext cx="4176622" cy="2431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DCAD19-A737-4B32-ACA7-F739455DA137}"/>
              </a:ext>
            </a:extLst>
          </p:cNvPr>
          <p:cNvSpPr/>
          <p:nvPr/>
        </p:nvSpPr>
        <p:spPr>
          <a:xfrm>
            <a:off x="6098876" y="2195422"/>
            <a:ext cx="934527" cy="143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6BF2787-143C-4CBB-89B8-EDF8400D5B23}"/>
              </a:ext>
            </a:extLst>
          </p:cNvPr>
          <p:cNvSpPr txBox="1"/>
          <p:nvPr/>
        </p:nvSpPr>
        <p:spPr>
          <a:xfrm>
            <a:off x="261070" y="4765414"/>
            <a:ext cx="402336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Passo a Passo para criar uma conta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gratuita do Power BI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(sem a necessidade de uma conta empresarial) e também ensina como criar um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público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EE22AC-B61C-4E56-B8C5-FA28696D0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496" y="5973679"/>
            <a:ext cx="865343" cy="826528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FC6DBDCE-D6A6-41F9-9F94-CF5B76870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2831" y="247650"/>
            <a:ext cx="759619" cy="76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656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5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Publicado – Power BI Online</a:t>
            </a:r>
          </a:p>
        </p:txBody>
      </p:sp>
      <p:sp useBgFill="1">
        <p:nvSpPr>
          <p:cNvPr id="53" name="Rectangle 57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8E6D0A6-B270-4404-AF17-8D9083B3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4" y="343293"/>
            <a:ext cx="8422479" cy="38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9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14B9F-2432-475B-85FE-A76B61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Gateway</a:t>
            </a:r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C6E04-37CB-4A10-A644-EFDB6486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70" y="1206800"/>
            <a:ext cx="4993795" cy="4631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15330A-ABB5-4B63-BEBC-158B58143BDD}"/>
              </a:ext>
            </a:extLst>
          </p:cNvPr>
          <p:cNvSpPr txBox="1"/>
          <p:nvPr/>
        </p:nvSpPr>
        <p:spPr>
          <a:xfrm>
            <a:off x="425570" y="4666891"/>
            <a:ext cx="37496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Cria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-se um Gateway de dados para 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conectar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 a dados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on-premises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297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3160744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64D1C6-5161-4DDC-8C15-292BF2E5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4" y="852755"/>
            <a:ext cx="10675993" cy="60052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5112916" y="1919371"/>
            <a:ext cx="1721369" cy="14157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(Desafio)</a:t>
            </a:r>
          </a:p>
        </p:txBody>
      </p:sp>
    </p:spTree>
    <p:extLst>
      <p:ext uri="{BB962C8B-B14F-4D97-AF65-F5344CB8AC3E}">
        <p14:creationId xmlns:p14="http://schemas.microsoft.com/office/powerpoint/2010/main" val="190979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5538001" y="635101"/>
            <a:ext cx="1116010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KPI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E8A3694-DEF0-4157-89E1-8A93F375F4D7}"/>
              </a:ext>
            </a:extLst>
          </p:cNvPr>
          <p:cNvSpPr/>
          <p:nvPr/>
        </p:nvSpPr>
        <p:spPr>
          <a:xfrm>
            <a:off x="2388823" y="1707836"/>
            <a:ext cx="741435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>
              <a:defRPr/>
            </a:pPr>
            <a:r>
              <a:rPr lang="pt-BR" sz="4800" dirty="0"/>
              <a:t>Representa um objetivo estratégico e mede o desempenho com relação a uma meta.</a:t>
            </a:r>
            <a:endParaRPr kumimoji="0" lang="pt-BR" sz="3600" i="1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DF1DC588-D1AA-1D36-FE4A-1B4EA16E7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540" y="4754823"/>
            <a:ext cx="1990159" cy="1990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160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F6FD4AD8-E083-2D46-CFA3-F9B1B664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89" y="1129107"/>
            <a:ext cx="6866021" cy="4599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2091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64D1C6-5161-4DDC-8C15-292BF2E5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4" y="852755"/>
            <a:ext cx="10675993" cy="60052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5112916" y="1919371"/>
            <a:ext cx="1721369" cy="14157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(Desafio)</a:t>
            </a:r>
          </a:p>
        </p:txBody>
      </p:sp>
    </p:spTree>
    <p:extLst>
      <p:ext uri="{BB962C8B-B14F-4D97-AF65-F5344CB8AC3E}">
        <p14:creationId xmlns:p14="http://schemas.microsoft.com/office/powerpoint/2010/main" val="1306891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650748" y="2967335"/>
            <a:ext cx="2890536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CASE ERP</a:t>
            </a:r>
          </a:p>
        </p:txBody>
      </p:sp>
    </p:spTree>
    <p:extLst>
      <p:ext uri="{BB962C8B-B14F-4D97-AF65-F5344CB8AC3E}">
        <p14:creationId xmlns:p14="http://schemas.microsoft.com/office/powerpoint/2010/main" val="1969300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120946" y="2967335"/>
            <a:ext cx="3950120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Casos de Uso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9CB622-44FD-CCD3-C8C0-24CC26A5D2E4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Layout - Background</a:t>
            </a:r>
          </a:p>
        </p:txBody>
      </p:sp>
    </p:spTree>
    <p:extLst>
      <p:ext uri="{BB962C8B-B14F-4D97-AF65-F5344CB8AC3E}">
        <p14:creationId xmlns:p14="http://schemas.microsoft.com/office/powerpoint/2010/main" val="4237747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D3D4B-2EA2-4302-B610-C81E6980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Visuais (algumas dicas)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193CF2-CB8E-43B0-A74D-2DE8CF9F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Botões</a:t>
            </a:r>
          </a:p>
          <a:p>
            <a:r>
              <a:rPr lang="pt-BR" dirty="0"/>
              <a:t>Imagens</a:t>
            </a:r>
          </a:p>
          <a:p>
            <a:r>
              <a:rPr lang="pt-BR" dirty="0"/>
              <a:t>Imagens de Fundo</a:t>
            </a:r>
          </a:p>
        </p:txBody>
      </p:sp>
      <p:pic>
        <p:nvPicPr>
          <p:cNvPr id="5" name="Imagem 4" descr="Uma imagem contendo animal, monitor&#10;&#10;Descrição gerada automaticamente">
            <a:extLst>
              <a:ext uri="{FF2B5EF4-FFF2-40B4-BE49-F238E27FC236}">
                <a16:creationId xmlns:a16="http://schemas.microsoft.com/office/drawing/2014/main" id="{C2154AEF-0989-42A4-9D2B-617BC359C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75" y="2132267"/>
            <a:ext cx="4610606" cy="2593466"/>
          </a:xfrm>
          <a:prstGeom prst="rect">
            <a:avLst/>
          </a:prstGeom>
        </p:spPr>
      </p:pic>
      <p:pic>
        <p:nvPicPr>
          <p:cNvPr id="7" name="Imagem 6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942F826-5293-4D4C-9818-C8C1238F2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75" y="4126229"/>
            <a:ext cx="4591933" cy="25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99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21C9D-AB7D-4F30-9678-8C10D718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dirty="0"/>
              <a:t>Analisando alguns exemplos </a:t>
            </a:r>
            <a:r>
              <a:rPr lang="en-US" sz="7200"/>
              <a:t>(Visualizações)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597D9CE-0352-4029-A1F0-0DBBE75F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082" y="6109244"/>
            <a:ext cx="1396759" cy="538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1F590D2-B753-4C40-B835-0121768B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647" y="5004673"/>
            <a:ext cx="1078123" cy="11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4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406A-15AA-46CE-94E4-D2C20F84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Financeiro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CFCC18-7116-4E62-9986-E79356C5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06" y="1725294"/>
            <a:ext cx="8681048" cy="48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30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F295-0E02-4AE5-8E5C-873A7D74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RH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CF42F2-FBBE-4C8E-8F91-11DAB021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5" y="1777324"/>
            <a:ext cx="8623538" cy="4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34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8BE6-A2F5-4667-8F6F-C94995EA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Vendas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D4BE75-942F-4C66-82FB-400F0285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56" y="2145014"/>
            <a:ext cx="8149086" cy="46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120946" y="2967335"/>
            <a:ext cx="3950120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Casos de Uso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9CB622-44FD-CCD3-C8C0-24CC26A5D2E4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369019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0BCC-4FBE-49E6-8DDD-8B8FDDA8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KPI´s (</a:t>
            </a:r>
            <a:r>
              <a:rPr lang="en-US" dirty="0" err="1"/>
              <a:t>Exemplos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BCEB-115A-4B82-849E-C936F8F1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1686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 dirty="0" err="1"/>
              <a:t>Exemplo</a:t>
            </a:r>
            <a:r>
              <a:rPr lang="en-US" sz="3000" dirty="0"/>
              <a:t> de </a:t>
            </a:r>
            <a:r>
              <a:rPr lang="en-US" sz="3000" dirty="0" err="1"/>
              <a:t>indicadores</a:t>
            </a:r>
            <a:r>
              <a:rPr lang="en-US" sz="3000" dirty="0"/>
              <a:t> de </a:t>
            </a:r>
            <a:r>
              <a:rPr lang="en-US" sz="3000" dirty="0" err="1"/>
              <a:t>desempenho</a:t>
            </a:r>
            <a:r>
              <a:rPr lang="en-US" sz="3000" dirty="0"/>
              <a:t> para </a:t>
            </a:r>
            <a:r>
              <a:rPr lang="en-US" sz="3000" dirty="0" err="1"/>
              <a:t>áreas</a:t>
            </a:r>
            <a:r>
              <a:rPr lang="en-US" sz="3000" dirty="0"/>
              <a:t> </a:t>
            </a:r>
            <a:r>
              <a:rPr lang="en-US" sz="3000" dirty="0" err="1"/>
              <a:t>específicas</a:t>
            </a:r>
            <a:r>
              <a:rPr lang="en-US" sz="3000" dirty="0"/>
              <a:t> dentro de </a:t>
            </a:r>
            <a:r>
              <a:rPr lang="en-US" sz="3000" dirty="0" err="1"/>
              <a:t>empresas</a:t>
            </a:r>
            <a:endParaRPr lang="en-US" sz="3000" dirty="0"/>
          </a:p>
          <a:p>
            <a:pPr lvl="1"/>
            <a:r>
              <a:rPr lang="en-US" sz="2600" b="1" dirty="0" err="1"/>
              <a:t>Finanças</a:t>
            </a:r>
            <a:endParaRPr lang="en-US" sz="2600" dirty="0"/>
          </a:p>
          <a:p>
            <a:pPr lvl="2"/>
            <a:r>
              <a:rPr lang="en-US" sz="2200" dirty="0" err="1">
                <a:ea typeface="+mn-lt"/>
                <a:cs typeface="+mn-lt"/>
              </a:rPr>
              <a:t>Receitas</a:t>
            </a:r>
            <a:endParaRPr lang="en-US" sz="2200" dirty="0"/>
          </a:p>
          <a:p>
            <a:pPr lvl="2"/>
            <a:r>
              <a:rPr lang="en-US" sz="2200" dirty="0" err="1">
                <a:ea typeface="+mn-lt"/>
                <a:cs typeface="+mn-lt"/>
              </a:rPr>
              <a:t>Despesas</a:t>
            </a:r>
            <a:endParaRPr lang="en-US" sz="2200" dirty="0"/>
          </a:p>
          <a:p>
            <a:pPr lvl="2"/>
            <a:r>
              <a:rPr lang="en-US" sz="2200" dirty="0" err="1">
                <a:ea typeface="+mn-lt"/>
                <a:cs typeface="+mn-lt"/>
              </a:rPr>
              <a:t>Lucro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Prejuízo</a:t>
            </a:r>
            <a:endParaRPr lang="en-US" sz="2200" dirty="0"/>
          </a:p>
          <a:p>
            <a:pPr lvl="2"/>
            <a:r>
              <a:rPr lang="en-US" sz="2200" dirty="0" err="1">
                <a:ea typeface="+mn-lt"/>
                <a:cs typeface="+mn-lt"/>
              </a:rPr>
              <a:t>Lucratividade</a:t>
            </a:r>
            <a:endParaRPr lang="en-US" sz="2200" dirty="0">
              <a:ea typeface="+mn-lt"/>
              <a:cs typeface="+mn-lt"/>
            </a:endParaRPr>
          </a:p>
          <a:p>
            <a:pPr lvl="2"/>
            <a:r>
              <a:rPr lang="en-US" sz="2200" dirty="0">
                <a:ea typeface="+mn-lt"/>
                <a:cs typeface="+mn-lt"/>
              </a:rPr>
              <a:t>Capital de </a:t>
            </a:r>
            <a:r>
              <a:rPr lang="en-US" sz="2200" dirty="0" err="1">
                <a:ea typeface="+mn-lt"/>
                <a:cs typeface="+mn-lt"/>
              </a:rPr>
              <a:t>giro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disponível</a:t>
            </a:r>
            <a:endParaRPr lang="en-US" sz="2200" dirty="0">
              <a:ea typeface="+mn-lt"/>
              <a:cs typeface="+mn-lt"/>
            </a:endParaRPr>
          </a:p>
          <a:p>
            <a:pPr lvl="2"/>
            <a:r>
              <a:rPr lang="en-US" sz="2200" dirty="0">
                <a:ea typeface="+mn-lt"/>
                <a:cs typeface="+mn-lt"/>
              </a:rPr>
              <a:t>EBITDA (</a:t>
            </a:r>
            <a:r>
              <a:rPr lang="en-US" sz="2200" dirty="0">
                <a:ea typeface="+mn-lt"/>
                <a:cs typeface="+mn-lt"/>
                <a:hlinkClick r:id="rId2"/>
              </a:rPr>
              <a:t>+</a:t>
            </a:r>
            <a:r>
              <a:rPr lang="en-US" sz="2200" dirty="0">
                <a:ea typeface="+mn-lt"/>
                <a:cs typeface="+mn-lt"/>
              </a:rPr>
              <a:t>)</a:t>
            </a:r>
          </a:p>
          <a:p>
            <a:pPr lvl="2"/>
            <a:r>
              <a:rPr lang="en-US" sz="2200" dirty="0" err="1">
                <a:ea typeface="+mn-lt"/>
                <a:cs typeface="+mn-lt"/>
              </a:rPr>
              <a:t>Endividamento</a:t>
            </a:r>
            <a:endParaRPr lang="en-US" sz="2200" dirty="0">
              <a:ea typeface="+mn-lt"/>
              <a:cs typeface="+mn-lt"/>
            </a:endParaRPr>
          </a:p>
          <a:p>
            <a:pPr lvl="2"/>
            <a:r>
              <a:rPr lang="en-US" sz="2200" dirty="0" err="1">
                <a:ea typeface="+mn-lt"/>
                <a:cs typeface="+mn-lt"/>
              </a:rPr>
              <a:t>Liquidez</a:t>
            </a:r>
            <a:r>
              <a:rPr lang="en-US" sz="2200" dirty="0">
                <a:ea typeface="+mn-lt"/>
                <a:cs typeface="+mn-lt"/>
              </a:rPr>
              <a:t> dos </a:t>
            </a:r>
            <a:r>
              <a:rPr lang="en-US" sz="2200" dirty="0" err="1">
                <a:ea typeface="+mn-lt"/>
                <a:cs typeface="+mn-lt"/>
              </a:rPr>
              <a:t>investimentos</a:t>
            </a:r>
            <a:endParaRPr lang="en-US" sz="2200" dirty="0">
              <a:ea typeface="+mn-lt"/>
              <a:cs typeface="+mn-lt"/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4002DB76-C502-4B6F-94CA-4C0E8C43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04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4360-1A92-4440-8DB3-CEE3DEAD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Casos</a:t>
            </a:r>
            <a:r>
              <a:rPr lang="en-US"/>
              <a:t> de </a:t>
            </a:r>
            <a:r>
              <a:rPr lang="en-US" err="1"/>
              <a:t>uso</a:t>
            </a:r>
          </a:p>
        </p:txBody>
      </p:sp>
      <p:pic>
        <p:nvPicPr>
          <p:cNvPr id="3" name="Picture 3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03ADD68-3832-4F7D-A871-E256429DA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6" y="2206333"/>
            <a:ext cx="11427124" cy="3408616"/>
          </a:xfrm>
          <a:prstGeom prst="rect">
            <a:avLst/>
          </a:prstGeom>
        </p:spPr>
      </p:pic>
      <p:pic>
        <p:nvPicPr>
          <p:cNvPr id="4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0DD6281-AF70-4998-AF1A-7B13178B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560" y="5207030"/>
            <a:ext cx="1600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8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5" descr="A picture containing book,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584DC2F-D34A-472B-912A-1DAC74A85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r="2595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04360-1A92-4440-8DB3-CEE3DEAD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Casos de uso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FAF9C19-7429-4669-AABA-596B7028A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1" y="4739912"/>
            <a:ext cx="1988428" cy="19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7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9545209-8A6B-496E-A65C-A832F027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142"/>
            <a:ext cx="12203501" cy="68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1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5B210-9B49-4249-9053-2AE3AE5F8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8" r="10545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605E0-6F40-49C8-842B-9968D1E2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2" y="3091928"/>
            <a:ext cx="1120879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Censo</a:t>
            </a:r>
            <a:r>
              <a:rPr lang="en-US" sz="6600" dirty="0">
                <a:solidFill>
                  <a:schemeClr val="bg1"/>
                </a:solidFill>
              </a:rPr>
              <a:t> Escolar 2019 e 2020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814851F-27E7-4F22-8C12-305702A9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625" y="109813"/>
            <a:ext cx="2232799" cy="21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6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verde&#10;&#10;Descrição gerada automaticamente">
            <a:extLst>
              <a:ext uri="{FF2B5EF4-FFF2-40B4-BE49-F238E27FC236}">
                <a16:creationId xmlns:a16="http://schemas.microsoft.com/office/drawing/2014/main" id="{5BB65CDE-E871-4325-802A-10F943E4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370" y="0"/>
            <a:ext cx="1225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6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7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7CFFB160-AF1A-4B9C-B7C0-BC5BA1C0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D981-8ED7-4FB5-8258-744A6C07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Desempenho</a:t>
            </a:r>
            <a:br>
              <a:rPr lang="en-US" sz="4800"/>
            </a:br>
            <a:r>
              <a:rPr lang="en-US" sz="4800"/>
              <a:t>Migração para Modelo Estrela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738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04360-1A92-4440-8DB3-CEE3DEAD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Casos de uso (Histórias de Clientes)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7031D60-48B8-4026-84FD-A873EC0D4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08" y="1128305"/>
            <a:ext cx="6846363" cy="4450136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5DFE3F7-FA03-4AEF-85BC-8FF400487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5" y="4910048"/>
            <a:ext cx="1571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4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7FEEEA4-4AC5-BFE6-4749-95FDD2AF0053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Já acabou?</a:t>
            </a:r>
          </a:p>
        </p:txBody>
      </p:sp>
    </p:spTree>
    <p:extLst>
      <p:ext uri="{BB962C8B-B14F-4D97-AF65-F5344CB8AC3E}">
        <p14:creationId xmlns:p14="http://schemas.microsoft.com/office/powerpoint/2010/main" val="1062583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87B62-CDC8-46A5-92F5-11028475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 e Python no Power BI</a:t>
            </a:r>
          </a:p>
        </p:txBody>
      </p:sp>
      <p:pic>
        <p:nvPicPr>
          <p:cNvPr id="5" name="Espaço Reservado para Conteúdo 4" descr="Uma imagem contendo desenh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F85AD4F-7221-465E-B0C6-8858B0167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25" y="2102536"/>
            <a:ext cx="9383191" cy="2795543"/>
          </a:xfrm>
        </p:spPr>
      </p:pic>
      <p:pic>
        <p:nvPicPr>
          <p:cNvPr id="7" name="Imagem 6" descr="Placa com fundo preto&#10;&#10;Descrição gerada automaticamente com confiança média">
            <a:hlinkClick r:id="rId4"/>
            <a:extLst>
              <a:ext uri="{FF2B5EF4-FFF2-40B4-BE49-F238E27FC236}">
                <a16:creationId xmlns:a16="http://schemas.microsoft.com/office/drawing/2014/main" id="{0F53F524-0280-4559-94CC-123484D58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968" y="5943322"/>
            <a:ext cx="810603" cy="73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04985-5994-49D6-96D0-9FD253BFECB7}"/>
              </a:ext>
            </a:extLst>
          </p:cNvPr>
          <p:cNvSpPr txBox="1"/>
          <p:nvPr/>
        </p:nvSpPr>
        <p:spPr>
          <a:xfrm>
            <a:off x="1198728" y="5167951"/>
            <a:ext cx="968081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Pode ser de 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formas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Faz 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análise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linguagens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arquivos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analisa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no Power BI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Exemplo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aqui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6"/>
              </a:rPr>
              <a:t>Python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Faz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análise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direto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no Power BI,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utilizando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linguagens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Exemplo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aqui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37AE7C2-8106-4C1A-B7EE-5D87DFD63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7738" y="251619"/>
            <a:ext cx="1346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7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64D1C6-5161-4DDC-8C15-292BF2E5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4" y="852755"/>
            <a:ext cx="10675993" cy="60052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911065" y="1919371"/>
            <a:ext cx="2125069" cy="14157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 err="1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Py</a:t>
            </a: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| 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(na prática)</a:t>
            </a:r>
          </a:p>
        </p:txBody>
      </p:sp>
    </p:spTree>
    <p:extLst>
      <p:ext uri="{BB962C8B-B14F-4D97-AF65-F5344CB8AC3E}">
        <p14:creationId xmlns:p14="http://schemas.microsoft.com/office/powerpoint/2010/main" val="186017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0BCC-4FBE-49E6-8DDD-8B8FDDA8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KPI´s (</a:t>
            </a:r>
            <a:r>
              <a:rPr lang="en-US" dirty="0" err="1"/>
              <a:t>Exemplos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BCEB-115A-4B82-849E-C936F8F1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indicadores</a:t>
            </a:r>
            <a:r>
              <a:rPr lang="en-US" dirty="0"/>
              <a:t> de </a:t>
            </a:r>
            <a:r>
              <a:rPr lang="en-US" dirty="0" err="1"/>
              <a:t>desempenho</a:t>
            </a:r>
            <a:r>
              <a:rPr lang="en-US" dirty="0"/>
              <a:t> para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empresas</a:t>
            </a:r>
            <a:endParaRPr lang="en-US" dirty="0"/>
          </a:p>
          <a:p>
            <a:pPr lvl="1"/>
            <a:r>
              <a:rPr lang="en-US" b="1" dirty="0" err="1"/>
              <a:t>Vendas</a:t>
            </a:r>
            <a:endParaRPr lang="en-US" dirty="0"/>
          </a:p>
          <a:p>
            <a:pPr lvl="2"/>
            <a:r>
              <a:rPr lang="en-US" dirty="0">
                <a:ea typeface="+mn-lt"/>
                <a:cs typeface="+mn-lt"/>
              </a:rPr>
              <a:t>Taxa de </a:t>
            </a:r>
            <a:r>
              <a:rPr lang="en-US" dirty="0" err="1">
                <a:ea typeface="+mn-lt"/>
                <a:cs typeface="+mn-lt"/>
              </a:rPr>
              <a:t>sucesso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vendas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quantidade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vendas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efetivadas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dividida</a:t>
            </a:r>
            <a:r>
              <a:rPr lang="en-US" dirty="0">
                <a:ea typeface="+mn-lt"/>
                <a:cs typeface="+mn-lt"/>
              </a:rPr>
              <a:t> pela </a:t>
            </a:r>
            <a:r>
              <a:rPr lang="en-US" dirty="0" err="1">
                <a:ea typeface="+mn-lt"/>
                <a:cs typeface="+mn-lt"/>
              </a:rPr>
              <a:t>quantidade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negociações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lvl="2"/>
            <a:r>
              <a:rPr lang="en-US" dirty="0" err="1">
                <a:ea typeface="+mn-lt"/>
                <a:cs typeface="+mn-lt"/>
              </a:rPr>
              <a:t>Funil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vendas</a:t>
            </a:r>
            <a:endParaRPr lang="en-US" dirty="0"/>
          </a:p>
          <a:p>
            <a:pPr lvl="2"/>
            <a:r>
              <a:rPr lang="en-US" dirty="0" err="1">
                <a:ea typeface="+mn-lt"/>
                <a:cs typeface="+mn-lt"/>
              </a:rPr>
              <a:t>Receitas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vendedor</a:t>
            </a:r>
            <a:endParaRPr lang="en-US" dirty="0"/>
          </a:p>
          <a:p>
            <a:pPr lvl="2"/>
            <a:r>
              <a:rPr lang="en-US" dirty="0" err="1">
                <a:ea typeface="+mn-lt"/>
                <a:cs typeface="+mn-lt"/>
              </a:rPr>
              <a:t>Receitas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região</a:t>
            </a:r>
            <a:endParaRPr lang="en-US" dirty="0"/>
          </a:p>
          <a:p>
            <a:pPr lvl="2"/>
            <a:r>
              <a:rPr lang="en-US" dirty="0" err="1">
                <a:ea typeface="+mn-lt"/>
                <a:cs typeface="+mn-lt"/>
              </a:rPr>
              <a:t>Receitas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venda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5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645BA1F1-C82D-451F-ACBA-D149BB75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29" y="36550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6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64D1C6-5161-4DDC-8C15-292BF2E5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4" y="852755"/>
            <a:ext cx="10675993" cy="60052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4303497" y="1919371"/>
            <a:ext cx="2768708" cy="14157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(passo a passo)</a:t>
            </a:r>
          </a:p>
        </p:txBody>
      </p:sp>
      <p:pic>
        <p:nvPicPr>
          <p:cNvPr id="5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58FFE31A-AF8E-48B8-82D5-09A6B2C3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3066204"/>
            <a:ext cx="482215" cy="26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555DD6-675C-46C9-862A-575087743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134" y="1866363"/>
            <a:ext cx="930568" cy="941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661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6953EB-6E1D-40A9-8525-A784B32452BE}"/>
              </a:ext>
            </a:extLst>
          </p:cNvPr>
          <p:cNvSpPr/>
          <p:nvPr/>
        </p:nvSpPr>
        <p:spPr>
          <a:xfrm>
            <a:off x="760288" y="2967335"/>
            <a:ext cx="10469365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56347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3A4FE0-FB04-49B3-BA54-1FE480BFC9FC}"/>
              </a:ext>
            </a:extLst>
          </p:cNvPr>
          <p:cNvSpPr/>
          <p:nvPr/>
        </p:nvSpPr>
        <p:spPr>
          <a:xfrm>
            <a:off x="1065635" y="2967335"/>
            <a:ext cx="10163839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Obrigado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CB5E493-B159-41EB-6A2C-E0DEEE739863}"/>
              </a:ext>
            </a:extLst>
          </p:cNvPr>
          <p:cNvSpPr/>
          <p:nvPr/>
        </p:nvSpPr>
        <p:spPr>
          <a:xfrm>
            <a:off x="10156094" y="2762250"/>
            <a:ext cx="1331913" cy="1333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1" descr="Shape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74B34B8-8175-12DD-20AE-4AA61D03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094" y="2762250"/>
            <a:ext cx="133191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22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2B24"/>
      </a:dk2>
      <a:lt2>
        <a:srgbClr val="E2E4E8"/>
      </a:lt2>
      <a:accent1>
        <a:srgbClr val="D0972B"/>
      </a:accent1>
      <a:accent2>
        <a:srgbClr val="ED8565"/>
      </a:accent2>
      <a:accent3>
        <a:srgbClr val="A2A84D"/>
      </a:accent3>
      <a:accent4>
        <a:srgbClr val="2DB1C2"/>
      </a:accent4>
      <a:accent5>
        <a:srgbClr val="62A4ED"/>
      </a:accent5>
      <a:accent6>
        <a:srgbClr val="4E56EB"/>
      </a:accent6>
      <a:hlink>
        <a:srgbClr val="6981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ccentBoxVTI">
  <a:themeElements>
    <a:clrScheme name="AnalogousFromLightSeed_2SEEDS">
      <a:dk1>
        <a:srgbClr val="000000"/>
      </a:dk1>
      <a:lt1>
        <a:srgbClr val="FFFFFF"/>
      </a:lt1>
      <a:dk2>
        <a:srgbClr val="412B24"/>
      </a:dk2>
      <a:lt2>
        <a:srgbClr val="E2E4E8"/>
      </a:lt2>
      <a:accent1>
        <a:srgbClr val="D0972B"/>
      </a:accent1>
      <a:accent2>
        <a:srgbClr val="ED8565"/>
      </a:accent2>
      <a:accent3>
        <a:srgbClr val="A2A84D"/>
      </a:accent3>
      <a:accent4>
        <a:srgbClr val="2DB1C2"/>
      </a:accent4>
      <a:accent5>
        <a:srgbClr val="62A4ED"/>
      </a:accent5>
      <a:accent6>
        <a:srgbClr val="4E56EB"/>
      </a:accent6>
      <a:hlink>
        <a:srgbClr val="6981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9835</TotalTime>
  <Words>2540</Words>
  <Application>Microsoft Office PowerPoint</Application>
  <PresentationFormat>Widescreen</PresentationFormat>
  <Paragraphs>299</Paragraphs>
  <Slides>92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92</vt:i4>
      </vt:variant>
    </vt:vector>
  </HeadingPairs>
  <TitlesOfParts>
    <vt:vector size="102" baseType="lpstr">
      <vt:lpstr>Arial</vt:lpstr>
      <vt:lpstr>Avenir Next LT Pro</vt:lpstr>
      <vt:lpstr>avenir-lt-w01_35-light1475496</vt:lpstr>
      <vt:lpstr>Calibri</vt:lpstr>
      <vt:lpstr>Calibri Light</vt:lpstr>
      <vt:lpstr>Roboto</vt:lpstr>
      <vt:lpstr>Office Theme</vt:lpstr>
      <vt:lpstr>AccentBoxVTI</vt:lpstr>
      <vt:lpstr>Tema do Office</vt:lpstr>
      <vt:lpstr>1_AccentBoxVTI</vt:lpstr>
      <vt:lpstr>Apresentação do PowerPoint</vt:lpstr>
      <vt:lpstr>Apresentação do PowerPoint</vt:lpstr>
      <vt:lpstr>Apresentação do PowerPoint</vt:lpstr>
      <vt:lpstr>Apresentação do PowerPoint</vt:lpstr>
      <vt:lpstr>Ambiente de Negócio</vt:lpstr>
      <vt:lpstr>Apresentação do PowerPoint</vt:lpstr>
      <vt:lpstr>Apresentação do PowerPoint</vt:lpstr>
      <vt:lpstr>KPI´s (Exemplos)</vt:lpstr>
      <vt:lpstr>KPI´s (Exemplos)</vt:lpstr>
      <vt:lpstr>KPI´s (Exemplos)</vt:lpstr>
      <vt:lpstr>KPI´s (Descontrair)</vt:lpstr>
      <vt:lpstr>Apresentação do PowerPoint</vt:lpstr>
      <vt:lpstr>Apresentação do PowerPoint</vt:lpstr>
      <vt:lpstr>Apresentação do PowerPoint</vt:lpstr>
      <vt:lpstr>Apresentação do PowerPoint</vt:lpstr>
      <vt:lpstr>Visualização de Dados – Breve História</vt:lpstr>
      <vt:lpstr>Visualização de Dados – Breve História</vt:lpstr>
      <vt:lpstr>Visualização de Dados – Breve História</vt:lpstr>
      <vt:lpstr>Visualização de Dados – Qual usar?</vt:lpstr>
      <vt:lpstr>Apresentação do PowerPoint</vt:lpstr>
      <vt:lpstr>Dashboards</vt:lpstr>
      <vt:lpstr>Dashboards</vt:lpstr>
      <vt:lpstr>Apresentação do PowerPoint</vt:lpstr>
      <vt:lpstr>Experiência do Usuário</vt:lpstr>
      <vt:lpstr>Storytelling</vt:lpstr>
      <vt:lpstr>Apresentação do PowerPoint</vt:lpstr>
      <vt:lpstr>Exemplo tradicionais de Estratégias utilizando BI</vt:lpstr>
      <vt:lpstr>Apresentação do PowerPoint</vt:lpstr>
      <vt:lpstr>Integração de Dados</vt:lpstr>
      <vt:lpstr>Apresentação do PowerPoint</vt:lpstr>
      <vt:lpstr>Ferramentas de BI</vt:lpstr>
      <vt:lpstr>Pentaho</vt:lpstr>
      <vt:lpstr>Qlik Sense</vt:lpstr>
      <vt:lpstr>IBM Watson Analytics</vt:lpstr>
      <vt:lpstr>Tableau</vt:lpstr>
      <vt:lpstr>Power BI</vt:lpstr>
      <vt:lpstr>Apresentação do PowerPoint</vt:lpstr>
      <vt:lpstr>Power BI (Visão Geral)</vt:lpstr>
      <vt:lpstr>Power BI (Visão Geral)</vt:lpstr>
      <vt:lpstr>Apresentação do PowerPoint</vt:lpstr>
      <vt:lpstr>Aquisição de Dados</vt:lpstr>
      <vt:lpstr>Conectando em uma planilha de Excel</vt:lpstr>
      <vt:lpstr>Conectando um Servidor de Banco de Dados – SQL Server</vt:lpstr>
      <vt:lpstr>Conectando um Servidor de Banco de Dados - MySQL</vt:lpstr>
      <vt:lpstr>Conectando um Servidor de Banco de Dados - MySQL</vt:lpstr>
      <vt:lpstr>Conectando direto em um site</vt:lpstr>
      <vt:lpstr>Apresentação do PowerPoint</vt:lpstr>
      <vt:lpstr>Apresentação do PowerPoint</vt:lpstr>
      <vt:lpstr>Apresentação do PowerPoint</vt:lpstr>
      <vt:lpstr>Apresentação do PowerPoint</vt:lpstr>
      <vt:lpstr>Relacionamento</vt:lpstr>
      <vt:lpstr>Apresentação do PowerPoint</vt:lpstr>
      <vt:lpstr>Apresentação do PowerPoint</vt:lpstr>
      <vt:lpstr>Tabelas e Matrizes</vt:lpstr>
      <vt:lpstr>Gráficos</vt:lpstr>
      <vt:lpstr>Mapas</vt:lpstr>
      <vt:lpstr>Filtros</vt:lpstr>
      <vt:lpstr>Slices</vt:lpstr>
      <vt:lpstr>Apresentação do PowerPoint</vt:lpstr>
      <vt:lpstr>Previsão</vt:lpstr>
      <vt:lpstr>Correlação</vt:lpstr>
      <vt:lpstr>Apresentação do PowerPoint</vt:lpstr>
      <vt:lpstr>Celular</vt:lpstr>
      <vt:lpstr>Apresentação do PowerPoint</vt:lpstr>
      <vt:lpstr>Publicar</vt:lpstr>
      <vt:lpstr>Publicado – Power BI Online</vt:lpstr>
      <vt:lpstr>Gateway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Visuais (algumas dicas)</vt:lpstr>
      <vt:lpstr>Analisando alguns exemplos (Visualizações)</vt:lpstr>
      <vt:lpstr>Financeiro</vt:lpstr>
      <vt:lpstr>RH</vt:lpstr>
      <vt:lpstr>Vendas</vt:lpstr>
      <vt:lpstr>Apresentação do PowerPoint</vt:lpstr>
      <vt:lpstr>Casos de uso</vt:lpstr>
      <vt:lpstr>Casos de uso</vt:lpstr>
      <vt:lpstr>Apresentação do PowerPoint</vt:lpstr>
      <vt:lpstr>Censo Escolar 2019 e 2020</vt:lpstr>
      <vt:lpstr>Apresentação do PowerPoint</vt:lpstr>
      <vt:lpstr>Desempenho Migração para Modelo Estrela</vt:lpstr>
      <vt:lpstr>Casos de uso (Histórias de Clientes)</vt:lpstr>
      <vt:lpstr>Apresentação do PowerPoint</vt:lpstr>
      <vt:lpstr>R e Python no Power BI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Apoio à decisão</dc:title>
  <dc:creator/>
  <cp:lastModifiedBy>Antonio Alex de Souza</cp:lastModifiedBy>
  <cp:revision>4395</cp:revision>
  <cp:lastPrinted>2021-08-15T19:05:47Z</cp:lastPrinted>
  <dcterms:created xsi:type="dcterms:W3CDTF">2020-07-03T00:00:36Z</dcterms:created>
  <dcterms:modified xsi:type="dcterms:W3CDTF">2023-08-19T23:24:45Z</dcterms:modified>
</cp:coreProperties>
</file>